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652" r:id="rId2"/>
    <p:sldMasterId id="2147483684" r:id="rId3"/>
  </p:sldMasterIdLst>
  <p:notesMasterIdLst>
    <p:notesMasterId r:id="rId27"/>
  </p:notesMasterIdLst>
  <p:handoutMasterIdLst>
    <p:handoutMasterId r:id="rId28"/>
  </p:handoutMasterIdLst>
  <p:sldIdLst>
    <p:sldId id="256" r:id="rId4"/>
    <p:sldId id="265" r:id="rId5"/>
    <p:sldId id="284" r:id="rId6"/>
    <p:sldId id="286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305" r:id="rId15"/>
    <p:sldId id="306" r:id="rId16"/>
    <p:sldId id="296" r:id="rId17"/>
    <p:sldId id="303" r:id="rId18"/>
    <p:sldId id="297" r:id="rId19"/>
    <p:sldId id="298" r:id="rId20"/>
    <p:sldId id="299" r:id="rId21"/>
    <p:sldId id="300" r:id="rId22"/>
    <p:sldId id="301" r:id="rId23"/>
    <p:sldId id="302" r:id="rId24"/>
    <p:sldId id="304" r:id="rId25"/>
    <p:sldId id="307" r:id="rId2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B2FF"/>
    <a:srgbClr val="66CCFF"/>
    <a:srgbClr val="3282BE"/>
    <a:srgbClr val="8C8C8C"/>
    <a:srgbClr val="000000"/>
    <a:srgbClr val="7030A0"/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 autoAdjust="0"/>
  </p:normalViewPr>
  <p:slideViewPr>
    <p:cSldViewPr snapToGrid="0">
      <p:cViewPr varScale="1">
        <p:scale>
          <a:sx n="83" d="100"/>
          <a:sy n="83" d="100"/>
        </p:scale>
        <p:origin x="605" y="62"/>
      </p:cViewPr>
      <p:guideLst>
        <p:guide orient="horz" pos="247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kkusadem19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www.instagram.com/akkusadem19/" TargetMode="External"/><Relationship Id="rId1" Type="http://schemas.openxmlformats.org/officeDocument/2006/relationships/hyperlink" Target="https://www.linkedin.com/in/ademakkus/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kkusadem19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www.instagram.com/akkusadem19/" TargetMode="External"/><Relationship Id="rId1" Type="http://schemas.openxmlformats.org/officeDocument/2006/relationships/hyperlink" Target="https://www.linkedin.com/in/ademakkus/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hyperlink" Target="https://www.linkedin.com/in/ademakkus/" TargetMode="External"/><Relationship Id="rId1" Type="http://schemas.openxmlformats.org/officeDocument/2006/relationships/image" Target="../media/image9.jpeg"/><Relationship Id="rId6" Type="http://schemas.openxmlformats.org/officeDocument/2006/relationships/hyperlink" Target="https://www.facebook.com/akkusadem19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instagram.com/akkusadem19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hyperlink" Target="https://www.linkedin.com/in/ademakkus/" TargetMode="External"/><Relationship Id="rId1" Type="http://schemas.openxmlformats.org/officeDocument/2006/relationships/image" Target="../media/image9.jpeg"/><Relationship Id="rId6" Type="http://schemas.openxmlformats.org/officeDocument/2006/relationships/hyperlink" Target="https://www.facebook.com/akkusadem19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instagram.com/akkusadem19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B001DC-8D87-46E5-8E4B-510E546A15B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tr-TR"/>
        </a:p>
      </dgm:t>
    </dgm:pt>
    <dgm:pt modelId="{1E872640-21B4-4BEA-B3CC-66E3498AFCD2}">
      <dgm:prSet phldrT="[Metin]" custT="1"/>
      <dgm:spPr>
        <a:solidFill>
          <a:srgbClr val="1F1F1F"/>
        </a:solidFill>
        <a:ln w="12700">
          <a:solidFill>
            <a:schemeClr val="bg1"/>
          </a:solidFill>
          <a:prstDash val="solid"/>
        </a:ln>
      </dgm:spPr>
      <dgm:t>
        <a:bodyPr/>
        <a:lstStyle/>
        <a:p>
          <a:r>
            <a:rPr lang="tr-TR" sz="1200" b="0" i="1" dirty="0">
              <a:latin typeface="Consolas" panose="020B0609020204030204" pitchFamily="49" charset="0"/>
            </a:rPr>
            <a:t>https://github.com/ademakkus/</a:t>
          </a:r>
        </a:p>
      </dgm:t>
    </dgm:pt>
    <dgm:pt modelId="{F93C6156-0D14-42B1-B680-10F181FCED6F}" type="parTrans" cxnId="{9216BC54-9EAC-4680-B3C1-60526B9D8B16}">
      <dgm:prSet/>
      <dgm:spPr/>
      <dgm:t>
        <a:bodyPr/>
        <a:lstStyle/>
        <a:p>
          <a:endParaRPr lang="tr-TR" sz="900" b="0"/>
        </a:p>
      </dgm:t>
    </dgm:pt>
    <dgm:pt modelId="{8EE13844-E095-4146-8BBC-19B3AC89B12E}" type="sibTrans" cxnId="{9216BC54-9EAC-4680-B3C1-60526B9D8B16}">
      <dgm:prSet/>
      <dgm:spPr/>
      <dgm:t>
        <a:bodyPr/>
        <a:lstStyle/>
        <a:p>
          <a:endParaRPr lang="tr-TR" sz="900" b="0"/>
        </a:p>
      </dgm:t>
    </dgm:pt>
    <dgm:pt modelId="{90B1250D-6842-4838-AAAA-1581DF6EE9EE}">
      <dgm:prSet phldrT="[Metin]" custT="1"/>
      <dgm:spPr>
        <a:solidFill>
          <a:srgbClr val="044570"/>
        </a:solidFill>
        <a:ln w="19050">
          <a:solidFill>
            <a:schemeClr val="accent4">
              <a:lumMod val="60000"/>
              <a:lumOff val="40000"/>
            </a:schemeClr>
          </a:solidFill>
          <a:prstDash val="solid"/>
        </a:ln>
      </dgm:spPr>
      <dgm:t>
        <a:bodyPr/>
        <a:lstStyle/>
        <a:p>
          <a:r>
            <a:rPr lang="tr-TR" sz="1200" b="0" i="1" u="none" dirty="0">
              <a:latin typeface="Consolas" panose="020B0609020204030204" pitchFamily="49" charset="0"/>
              <a:hlinkClick xmlns:r="http://schemas.openxmlformats.org/officeDocument/2006/relationships" r:id="rId1"/>
            </a:rPr>
            <a:t>https://www.linkedin.com/in/ademakkus/</a:t>
          </a:r>
          <a:endParaRPr lang="tr-TR" sz="1200" b="0" i="1" u="none" dirty="0">
            <a:latin typeface="Consolas" panose="020B0609020204030204" pitchFamily="49" charset="0"/>
          </a:endParaRPr>
        </a:p>
      </dgm:t>
    </dgm:pt>
    <dgm:pt modelId="{36C310D6-6A99-416B-97DA-C639DF5CACEF}" type="parTrans" cxnId="{44D089C9-E720-4F23-AEA1-84E6FA5515A3}">
      <dgm:prSet/>
      <dgm:spPr/>
      <dgm:t>
        <a:bodyPr/>
        <a:lstStyle/>
        <a:p>
          <a:endParaRPr lang="tr-TR" sz="900" b="0"/>
        </a:p>
      </dgm:t>
    </dgm:pt>
    <dgm:pt modelId="{9F43C76D-1778-4230-A276-434781D7D336}" type="sibTrans" cxnId="{44D089C9-E720-4F23-AEA1-84E6FA5515A3}">
      <dgm:prSet/>
      <dgm:spPr/>
      <dgm:t>
        <a:bodyPr/>
        <a:lstStyle/>
        <a:p>
          <a:endParaRPr lang="tr-TR" sz="900" b="0"/>
        </a:p>
      </dgm:t>
    </dgm:pt>
    <dgm:pt modelId="{781B8CAF-C50F-4C25-9706-5F8CC8E8183F}">
      <dgm:prSet phldrT="[Metin]" custT="1"/>
      <dgm:spPr>
        <a:solidFill>
          <a:srgbClr val="B40049"/>
        </a:solidFill>
        <a:ln w="12700" cap="rnd">
          <a:solidFill>
            <a:srgbClr val="FFCCCC"/>
          </a:solidFill>
        </a:ln>
      </dgm:spPr>
      <dgm:t>
        <a:bodyPr/>
        <a:lstStyle/>
        <a:p>
          <a:r>
            <a:rPr lang="tr-TR" sz="1200" b="0" i="1" u="none" dirty="0">
              <a:latin typeface="Consolas" panose="020B0609020204030204" pitchFamily="49" charset="0"/>
              <a:hlinkClick xmlns:r="http://schemas.openxmlformats.org/officeDocument/2006/relationships" r:id="rId2"/>
            </a:rPr>
            <a:t>https://www.instagram.com/akkusadem19/</a:t>
          </a:r>
          <a:endParaRPr lang="tr-TR" sz="1200" b="0" i="1" u="none" dirty="0">
            <a:latin typeface="Consolas" panose="020B0609020204030204" pitchFamily="49" charset="0"/>
          </a:endParaRPr>
        </a:p>
      </dgm:t>
    </dgm:pt>
    <dgm:pt modelId="{92ADF6A9-8B12-4C2E-82E1-B82615104029}" type="parTrans" cxnId="{B177E18B-8D5A-4569-A8C5-0631B3868914}">
      <dgm:prSet/>
      <dgm:spPr/>
      <dgm:t>
        <a:bodyPr/>
        <a:lstStyle/>
        <a:p>
          <a:endParaRPr lang="tr-TR" sz="900" b="0"/>
        </a:p>
      </dgm:t>
    </dgm:pt>
    <dgm:pt modelId="{00716E31-977B-42C7-BECB-30ACD601F8CE}" type="sibTrans" cxnId="{B177E18B-8D5A-4569-A8C5-0631B3868914}">
      <dgm:prSet/>
      <dgm:spPr/>
      <dgm:t>
        <a:bodyPr/>
        <a:lstStyle/>
        <a:p>
          <a:endParaRPr lang="tr-TR" sz="900" b="0"/>
        </a:p>
      </dgm:t>
    </dgm:pt>
    <dgm:pt modelId="{CF920AA3-6F31-4676-A440-BB5609628FA7}">
      <dgm:prSet phldrT="[Metin]" custT="1"/>
      <dgm:spPr>
        <a:solidFill>
          <a:srgbClr val="38558D"/>
        </a:solidFill>
        <a:ln w="12700"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tr-TR" sz="1200" i="1" dirty="0">
              <a:latin typeface="Consolas" panose="020B0609020204030204" pitchFamily="49" charset="0"/>
              <a:hlinkClick xmlns:r="http://schemas.openxmlformats.org/officeDocument/2006/relationships" r:id="rId3"/>
            </a:rPr>
            <a:t>https://www.facebook.com/akkusadem19</a:t>
          </a:r>
          <a:endParaRPr lang="tr-TR" sz="1200" b="0" i="1" u="none" dirty="0">
            <a:latin typeface="Consolas" panose="020B0609020204030204" pitchFamily="49" charset="0"/>
          </a:endParaRPr>
        </a:p>
      </dgm:t>
    </dgm:pt>
    <dgm:pt modelId="{196A53C8-75DE-44B9-8CC9-BEDED6BDA69C}" type="parTrans" cxnId="{2AE7E951-19B9-4B1C-A416-1B6068AF8E2A}">
      <dgm:prSet/>
      <dgm:spPr/>
      <dgm:t>
        <a:bodyPr/>
        <a:lstStyle/>
        <a:p>
          <a:endParaRPr lang="tr-TR"/>
        </a:p>
      </dgm:t>
    </dgm:pt>
    <dgm:pt modelId="{54F85CF4-AF0D-4228-97EC-E8D890E6B4A4}" type="sibTrans" cxnId="{2AE7E951-19B9-4B1C-A416-1B6068AF8E2A}">
      <dgm:prSet/>
      <dgm:spPr/>
      <dgm:t>
        <a:bodyPr/>
        <a:lstStyle/>
        <a:p>
          <a:endParaRPr lang="tr-TR"/>
        </a:p>
      </dgm:t>
    </dgm:pt>
    <dgm:pt modelId="{3E78D22D-EF0F-485F-A6FA-7BCEE27C9205}" type="pres">
      <dgm:prSet presAssocID="{8EB001DC-8D87-46E5-8E4B-510E546A15B7}" presName="Name0" presStyleCnt="0">
        <dgm:presLayoutVars>
          <dgm:chMax val="7"/>
          <dgm:chPref val="7"/>
          <dgm:dir/>
        </dgm:presLayoutVars>
      </dgm:prSet>
      <dgm:spPr/>
    </dgm:pt>
    <dgm:pt modelId="{9BA12A37-74E1-445C-A3E2-5BEB055754AE}" type="pres">
      <dgm:prSet presAssocID="{8EB001DC-8D87-46E5-8E4B-510E546A15B7}" presName="Name1" presStyleCnt="0"/>
      <dgm:spPr/>
    </dgm:pt>
    <dgm:pt modelId="{DE640F4B-7D01-4737-8806-08025E8B2C61}" type="pres">
      <dgm:prSet presAssocID="{8EB001DC-8D87-46E5-8E4B-510E546A15B7}" presName="cycle" presStyleCnt="0"/>
      <dgm:spPr/>
    </dgm:pt>
    <dgm:pt modelId="{B728F593-2CCB-4916-84A1-E8855E896D68}" type="pres">
      <dgm:prSet presAssocID="{8EB001DC-8D87-46E5-8E4B-510E546A15B7}" presName="srcNode" presStyleLbl="node1" presStyleIdx="0" presStyleCnt="4"/>
      <dgm:spPr/>
    </dgm:pt>
    <dgm:pt modelId="{D8DE1E3B-EB6F-4446-BC9C-CBFB9BE02B40}" type="pres">
      <dgm:prSet presAssocID="{8EB001DC-8D87-46E5-8E4B-510E546A15B7}" presName="conn" presStyleLbl="parChTrans1D2" presStyleIdx="0" presStyleCnt="1"/>
      <dgm:spPr/>
    </dgm:pt>
    <dgm:pt modelId="{24C92A45-59A2-41BD-81EE-E00E07258BA7}" type="pres">
      <dgm:prSet presAssocID="{8EB001DC-8D87-46E5-8E4B-510E546A15B7}" presName="extraNode" presStyleLbl="node1" presStyleIdx="0" presStyleCnt="4"/>
      <dgm:spPr/>
    </dgm:pt>
    <dgm:pt modelId="{94CC6666-F2E5-405B-BF59-CBFE53AEF96C}" type="pres">
      <dgm:prSet presAssocID="{8EB001DC-8D87-46E5-8E4B-510E546A15B7}" presName="dstNode" presStyleLbl="node1" presStyleIdx="0" presStyleCnt="4"/>
      <dgm:spPr/>
    </dgm:pt>
    <dgm:pt modelId="{C3C1C5D2-CE70-4E55-BC80-3CC3DB450AE3}" type="pres">
      <dgm:prSet presAssocID="{1E872640-21B4-4BEA-B3CC-66E3498AFCD2}" presName="text_1" presStyleLbl="node1" presStyleIdx="0" presStyleCnt="4">
        <dgm:presLayoutVars>
          <dgm:bulletEnabled val="1"/>
        </dgm:presLayoutVars>
      </dgm:prSet>
      <dgm:spPr/>
    </dgm:pt>
    <dgm:pt modelId="{B8259C59-BD25-42FB-A3AE-A65EBDD4F3C4}" type="pres">
      <dgm:prSet presAssocID="{1E872640-21B4-4BEA-B3CC-66E3498AFCD2}" presName="accent_1" presStyleCnt="0"/>
      <dgm:spPr/>
    </dgm:pt>
    <dgm:pt modelId="{0ED411EF-7A25-49A7-B760-D9E20D138F7B}" type="pres">
      <dgm:prSet presAssocID="{1E872640-21B4-4BEA-B3CC-66E3498AFCD2}" presName="accentRepeatNode" presStyleLbl="solidFgAcc1" presStyleIdx="0" presStyleCnt="4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7D118-81F3-4423-9497-33944A45E52B}" type="pres">
      <dgm:prSet presAssocID="{90B1250D-6842-4838-AAAA-1581DF6EE9EE}" presName="text_2" presStyleLbl="node1" presStyleIdx="1" presStyleCnt="4">
        <dgm:presLayoutVars>
          <dgm:bulletEnabled val="1"/>
        </dgm:presLayoutVars>
      </dgm:prSet>
      <dgm:spPr/>
    </dgm:pt>
    <dgm:pt modelId="{60178210-90CF-42F8-BD99-084192F76243}" type="pres">
      <dgm:prSet presAssocID="{90B1250D-6842-4838-AAAA-1581DF6EE9EE}" presName="accent_2" presStyleCnt="0"/>
      <dgm:spPr/>
    </dgm:pt>
    <dgm:pt modelId="{4C716AB8-6D48-4521-9660-436EC34F0333}" type="pres">
      <dgm:prSet presAssocID="{90B1250D-6842-4838-AAAA-1581DF6EE9EE}" presName="accentRepeatNode" presStyleLbl="solidFgAcc1" presStyleIdx="1" presStyleCnt="4"/>
      <dgm:spPr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0890026-4A13-4C08-85E2-BCD62658304C}" type="pres">
      <dgm:prSet presAssocID="{781B8CAF-C50F-4C25-9706-5F8CC8E8183F}" presName="text_3" presStyleLbl="node1" presStyleIdx="2" presStyleCnt="4">
        <dgm:presLayoutVars>
          <dgm:bulletEnabled val="1"/>
        </dgm:presLayoutVars>
      </dgm:prSet>
      <dgm:spPr/>
    </dgm:pt>
    <dgm:pt modelId="{8D635140-B5E3-4A1C-B86F-0F00E4F5094B}" type="pres">
      <dgm:prSet presAssocID="{781B8CAF-C50F-4C25-9706-5F8CC8E8183F}" presName="accent_3" presStyleCnt="0"/>
      <dgm:spPr/>
    </dgm:pt>
    <dgm:pt modelId="{14CE5A8D-8EEE-4F7F-A6A0-322622A8667F}" type="pres">
      <dgm:prSet presAssocID="{781B8CAF-C50F-4C25-9706-5F8CC8E8183F}" presName="accentRepeatNode" presStyleLbl="solidFgAcc1" presStyleIdx="2" presStyleCnt="4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945EF0F-7398-4ADB-A826-127B14663BD7}" type="pres">
      <dgm:prSet presAssocID="{CF920AA3-6F31-4676-A440-BB5609628FA7}" presName="text_4" presStyleLbl="node1" presStyleIdx="3" presStyleCnt="4">
        <dgm:presLayoutVars>
          <dgm:bulletEnabled val="1"/>
        </dgm:presLayoutVars>
      </dgm:prSet>
      <dgm:spPr/>
    </dgm:pt>
    <dgm:pt modelId="{B38FFBD5-0DD6-433D-97E3-CDF7231BA6EE}" type="pres">
      <dgm:prSet presAssocID="{CF920AA3-6F31-4676-A440-BB5609628FA7}" presName="accent_4" presStyleCnt="0"/>
      <dgm:spPr/>
    </dgm:pt>
    <dgm:pt modelId="{7F8E6CD2-54A9-4FBC-BE1D-8C98DA931A89}" type="pres">
      <dgm:prSet presAssocID="{CF920AA3-6F31-4676-A440-BB5609628FA7}" presName="accentRepeatNode" presStyleLbl="solidFgAcc1" presStyleIdx="3" presStyleCnt="4"/>
      <dgm:spPr>
        <a:blipFill dpi="0" rotWithShape="0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10046E2E-CC38-4A90-9F47-2FFBC050C66B}" type="presOf" srcId="{8EE13844-E095-4146-8BBC-19B3AC89B12E}" destId="{D8DE1E3B-EB6F-4446-BC9C-CBFB9BE02B40}" srcOrd="0" destOrd="0" presId="urn:microsoft.com/office/officeart/2008/layout/VerticalCurvedList"/>
    <dgm:cxn modelId="{2AE7E951-19B9-4B1C-A416-1B6068AF8E2A}" srcId="{8EB001DC-8D87-46E5-8E4B-510E546A15B7}" destId="{CF920AA3-6F31-4676-A440-BB5609628FA7}" srcOrd="3" destOrd="0" parTransId="{196A53C8-75DE-44B9-8CC9-BEDED6BDA69C}" sibTransId="{54F85CF4-AF0D-4228-97EC-E8D890E6B4A4}"/>
    <dgm:cxn modelId="{B21FF472-9176-46EC-AC8D-7B2CE735E256}" type="presOf" srcId="{1E872640-21B4-4BEA-B3CC-66E3498AFCD2}" destId="{C3C1C5D2-CE70-4E55-BC80-3CC3DB450AE3}" srcOrd="0" destOrd="0" presId="urn:microsoft.com/office/officeart/2008/layout/VerticalCurvedList"/>
    <dgm:cxn modelId="{9216BC54-9EAC-4680-B3C1-60526B9D8B16}" srcId="{8EB001DC-8D87-46E5-8E4B-510E546A15B7}" destId="{1E872640-21B4-4BEA-B3CC-66E3498AFCD2}" srcOrd="0" destOrd="0" parTransId="{F93C6156-0D14-42B1-B680-10F181FCED6F}" sibTransId="{8EE13844-E095-4146-8BBC-19B3AC89B12E}"/>
    <dgm:cxn modelId="{B177E18B-8D5A-4569-A8C5-0631B3868914}" srcId="{8EB001DC-8D87-46E5-8E4B-510E546A15B7}" destId="{781B8CAF-C50F-4C25-9706-5F8CC8E8183F}" srcOrd="2" destOrd="0" parTransId="{92ADF6A9-8B12-4C2E-82E1-B82615104029}" sibTransId="{00716E31-977B-42C7-BECB-30ACD601F8CE}"/>
    <dgm:cxn modelId="{C702E6A6-9F2F-4CA7-B164-8D038CBD8DB3}" type="presOf" srcId="{90B1250D-6842-4838-AAAA-1581DF6EE9EE}" destId="{C8A7D118-81F3-4423-9497-33944A45E52B}" srcOrd="0" destOrd="0" presId="urn:microsoft.com/office/officeart/2008/layout/VerticalCurvedList"/>
    <dgm:cxn modelId="{0757FAC1-DC96-486E-93EA-3F06A1BC8FDC}" type="presOf" srcId="{CF920AA3-6F31-4676-A440-BB5609628FA7}" destId="{4945EF0F-7398-4ADB-A826-127B14663BD7}" srcOrd="0" destOrd="0" presId="urn:microsoft.com/office/officeart/2008/layout/VerticalCurvedList"/>
    <dgm:cxn modelId="{44D089C9-E720-4F23-AEA1-84E6FA5515A3}" srcId="{8EB001DC-8D87-46E5-8E4B-510E546A15B7}" destId="{90B1250D-6842-4838-AAAA-1581DF6EE9EE}" srcOrd="1" destOrd="0" parTransId="{36C310D6-6A99-416B-97DA-C639DF5CACEF}" sibTransId="{9F43C76D-1778-4230-A276-434781D7D336}"/>
    <dgm:cxn modelId="{4CBEA8D3-85AD-42B4-928B-08C969624BD0}" type="presOf" srcId="{781B8CAF-C50F-4C25-9706-5F8CC8E8183F}" destId="{60890026-4A13-4C08-85E2-BCD62658304C}" srcOrd="0" destOrd="0" presId="urn:microsoft.com/office/officeart/2008/layout/VerticalCurvedList"/>
    <dgm:cxn modelId="{530A06F9-E77D-4475-9861-CE5CB1A760BB}" type="presOf" srcId="{8EB001DC-8D87-46E5-8E4B-510E546A15B7}" destId="{3E78D22D-EF0F-485F-A6FA-7BCEE27C9205}" srcOrd="0" destOrd="0" presId="urn:microsoft.com/office/officeart/2008/layout/VerticalCurvedList"/>
    <dgm:cxn modelId="{8B89C1A0-BDF2-469F-9CE2-949EAF0E2499}" type="presParOf" srcId="{3E78D22D-EF0F-485F-A6FA-7BCEE27C9205}" destId="{9BA12A37-74E1-445C-A3E2-5BEB055754AE}" srcOrd="0" destOrd="0" presId="urn:microsoft.com/office/officeart/2008/layout/VerticalCurvedList"/>
    <dgm:cxn modelId="{60754192-0BC5-4B99-BD3D-833DD5D88095}" type="presParOf" srcId="{9BA12A37-74E1-445C-A3E2-5BEB055754AE}" destId="{DE640F4B-7D01-4737-8806-08025E8B2C61}" srcOrd="0" destOrd="0" presId="urn:microsoft.com/office/officeart/2008/layout/VerticalCurvedList"/>
    <dgm:cxn modelId="{E7E7B022-4022-46E7-BFD2-CC17C25E7FD7}" type="presParOf" srcId="{DE640F4B-7D01-4737-8806-08025E8B2C61}" destId="{B728F593-2CCB-4916-84A1-E8855E896D68}" srcOrd="0" destOrd="0" presId="urn:microsoft.com/office/officeart/2008/layout/VerticalCurvedList"/>
    <dgm:cxn modelId="{4A0C0F86-B2DA-45F1-BF84-C479DF88B65D}" type="presParOf" srcId="{DE640F4B-7D01-4737-8806-08025E8B2C61}" destId="{D8DE1E3B-EB6F-4446-BC9C-CBFB9BE02B40}" srcOrd="1" destOrd="0" presId="urn:microsoft.com/office/officeart/2008/layout/VerticalCurvedList"/>
    <dgm:cxn modelId="{1BA88A80-D76D-4B66-8645-94B3E0347923}" type="presParOf" srcId="{DE640F4B-7D01-4737-8806-08025E8B2C61}" destId="{24C92A45-59A2-41BD-81EE-E00E07258BA7}" srcOrd="2" destOrd="0" presId="urn:microsoft.com/office/officeart/2008/layout/VerticalCurvedList"/>
    <dgm:cxn modelId="{6A477A2A-CDD2-4603-AE30-08FCCA7D4886}" type="presParOf" srcId="{DE640F4B-7D01-4737-8806-08025E8B2C61}" destId="{94CC6666-F2E5-405B-BF59-CBFE53AEF96C}" srcOrd="3" destOrd="0" presId="urn:microsoft.com/office/officeart/2008/layout/VerticalCurvedList"/>
    <dgm:cxn modelId="{64E0F931-EE4B-41B5-8F4F-5EC0941C8F31}" type="presParOf" srcId="{9BA12A37-74E1-445C-A3E2-5BEB055754AE}" destId="{C3C1C5D2-CE70-4E55-BC80-3CC3DB450AE3}" srcOrd="1" destOrd="0" presId="urn:microsoft.com/office/officeart/2008/layout/VerticalCurvedList"/>
    <dgm:cxn modelId="{682278C1-754C-4867-8C80-6155564B0A2F}" type="presParOf" srcId="{9BA12A37-74E1-445C-A3E2-5BEB055754AE}" destId="{B8259C59-BD25-42FB-A3AE-A65EBDD4F3C4}" srcOrd="2" destOrd="0" presId="urn:microsoft.com/office/officeart/2008/layout/VerticalCurvedList"/>
    <dgm:cxn modelId="{BA3C8BEF-C5F0-4080-B266-42E92342EE8F}" type="presParOf" srcId="{B8259C59-BD25-42FB-A3AE-A65EBDD4F3C4}" destId="{0ED411EF-7A25-49A7-B760-D9E20D138F7B}" srcOrd="0" destOrd="0" presId="urn:microsoft.com/office/officeart/2008/layout/VerticalCurvedList"/>
    <dgm:cxn modelId="{948EF415-282F-4457-BC76-9E3D915A0E8F}" type="presParOf" srcId="{9BA12A37-74E1-445C-A3E2-5BEB055754AE}" destId="{C8A7D118-81F3-4423-9497-33944A45E52B}" srcOrd="3" destOrd="0" presId="urn:microsoft.com/office/officeart/2008/layout/VerticalCurvedList"/>
    <dgm:cxn modelId="{1999D3DB-348F-4DCA-97BD-6112F8A0ACA5}" type="presParOf" srcId="{9BA12A37-74E1-445C-A3E2-5BEB055754AE}" destId="{60178210-90CF-42F8-BD99-084192F76243}" srcOrd="4" destOrd="0" presId="urn:microsoft.com/office/officeart/2008/layout/VerticalCurvedList"/>
    <dgm:cxn modelId="{75BD3FB5-B255-4D52-9429-36DFB8251834}" type="presParOf" srcId="{60178210-90CF-42F8-BD99-084192F76243}" destId="{4C716AB8-6D48-4521-9660-436EC34F0333}" srcOrd="0" destOrd="0" presId="urn:microsoft.com/office/officeart/2008/layout/VerticalCurvedList"/>
    <dgm:cxn modelId="{523CA252-B568-425C-BFBB-3534983AF471}" type="presParOf" srcId="{9BA12A37-74E1-445C-A3E2-5BEB055754AE}" destId="{60890026-4A13-4C08-85E2-BCD62658304C}" srcOrd="5" destOrd="0" presId="urn:microsoft.com/office/officeart/2008/layout/VerticalCurvedList"/>
    <dgm:cxn modelId="{C42EBEA8-2858-409E-87A6-AAE870C207A2}" type="presParOf" srcId="{9BA12A37-74E1-445C-A3E2-5BEB055754AE}" destId="{8D635140-B5E3-4A1C-B86F-0F00E4F5094B}" srcOrd="6" destOrd="0" presId="urn:microsoft.com/office/officeart/2008/layout/VerticalCurvedList"/>
    <dgm:cxn modelId="{A8E996F9-714D-40A3-997A-5A91784BD81C}" type="presParOf" srcId="{8D635140-B5E3-4A1C-B86F-0F00E4F5094B}" destId="{14CE5A8D-8EEE-4F7F-A6A0-322622A8667F}" srcOrd="0" destOrd="0" presId="urn:microsoft.com/office/officeart/2008/layout/VerticalCurvedList"/>
    <dgm:cxn modelId="{FD3B30F6-48B5-42B9-974E-3060F5A00819}" type="presParOf" srcId="{9BA12A37-74E1-445C-A3E2-5BEB055754AE}" destId="{4945EF0F-7398-4ADB-A826-127B14663BD7}" srcOrd="7" destOrd="0" presId="urn:microsoft.com/office/officeart/2008/layout/VerticalCurvedList"/>
    <dgm:cxn modelId="{F9DE83B8-A114-4B83-8607-AF4C201C5A68}" type="presParOf" srcId="{9BA12A37-74E1-445C-A3E2-5BEB055754AE}" destId="{B38FFBD5-0DD6-433D-97E3-CDF7231BA6EE}" srcOrd="8" destOrd="0" presId="urn:microsoft.com/office/officeart/2008/layout/VerticalCurvedList"/>
    <dgm:cxn modelId="{5C919BA1-24FE-4377-A64B-FD2244252CE7}" type="presParOf" srcId="{B38FFBD5-0DD6-433D-97E3-CDF7231BA6EE}" destId="{7F8E6CD2-54A9-4FBC-BE1D-8C98DA931A89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B001DC-8D87-46E5-8E4B-510E546A15B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tr-TR"/>
        </a:p>
      </dgm:t>
    </dgm:pt>
    <dgm:pt modelId="{1E872640-21B4-4BEA-B3CC-66E3498AFCD2}">
      <dgm:prSet phldrT="[Metin]" custT="1"/>
      <dgm:spPr>
        <a:solidFill>
          <a:srgbClr val="1F1F1F"/>
        </a:solidFill>
        <a:ln w="12700">
          <a:solidFill>
            <a:schemeClr val="bg1"/>
          </a:solidFill>
          <a:prstDash val="solid"/>
        </a:ln>
      </dgm:spPr>
      <dgm:t>
        <a:bodyPr/>
        <a:lstStyle/>
        <a:p>
          <a:r>
            <a:rPr lang="tr-TR" sz="1200" b="0" i="1" dirty="0">
              <a:latin typeface="Consolas" panose="020B0609020204030204" pitchFamily="49" charset="0"/>
            </a:rPr>
            <a:t>https://github.com/ademakkus/</a:t>
          </a:r>
        </a:p>
      </dgm:t>
    </dgm:pt>
    <dgm:pt modelId="{F93C6156-0D14-42B1-B680-10F181FCED6F}" type="parTrans" cxnId="{9216BC54-9EAC-4680-B3C1-60526B9D8B16}">
      <dgm:prSet/>
      <dgm:spPr/>
      <dgm:t>
        <a:bodyPr/>
        <a:lstStyle/>
        <a:p>
          <a:endParaRPr lang="tr-TR" sz="900" b="0"/>
        </a:p>
      </dgm:t>
    </dgm:pt>
    <dgm:pt modelId="{8EE13844-E095-4146-8BBC-19B3AC89B12E}" type="sibTrans" cxnId="{9216BC54-9EAC-4680-B3C1-60526B9D8B16}">
      <dgm:prSet/>
      <dgm:spPr/>
      <dgm:t>
        <a:bodyPr/>
        <a:lstStyle/>
        <a:p>
          <a:endParaRPr lang="tr-TR" sz="900" b="0"/>
        </a:p>
      </dgm:t>
    </dgm:pt>
    <dgm:pt modelId="{90B1250D-6842-4838-AAAA-1581DF6EE9EE}">
      <dgm:prSet phldrT="[Metin]" custT="1"/>
      <dgm:spPr>
        <a:solidFill>
          <a:srgbClr val="044570"/>
        </a:solidFill>
        <a:ln w="19050">
          <a:solidFill>
            <a:schemeClr val="accent4">
              <a:lumMod val="60000"/>
              <a:lumOff val="40000"/>
            </a:schemeClr>
          </a:solidFill>
          <a:prstDash val="solid"/>
        </a:ln>
      </dgm:spPr>
      <dgm:t>
        <a:bodyPr/>
        <a:lstStyle/>
        <a:p>
          <a:r>
            <a:rPr lang="tr-TR" sz="1200" b="0" i="1" u="none" dirty="0">
              <a:latin typeface="Consolas" panose="020B0609020204030204" pitchFamily="49" charset="0"/>
              <a:hlinkClick xmlns:r="http://schemas.openxmlformats.org/officeDocument/2006/relationships" r:id="rId1"/>
            </a:rPr>
            <a:t>https://www.linkedin.com/in/ademakkus/</a:t>
          </a:r>
          <a:endParaRPr lang="tr-TR" sz="1200" b="0" i="1" u="none" dirty="0">
            <a:latin typeface="Consolas" panose="020B0609020204030204" pitchFamily="49" charset="0"/>
          </a:endParaRPr>
        </a:p>
      </dgm:t>
    </dgm:pt>
    <dgm:pt modelId="{36C310D6-6A99-416B-97DA-C639DF5CACEF}" type="parTrans" cxnId="{44D089C9-E720-4F23-AEA1-84E6FA5515A3}">
      <dgm:prSet/>
      <dgm:spPr/>
      <dgm:t>
        <a:bodyPr/>
        <a:lstStyle/>
        <a:p>
          <a:endParaRPr lang="tr-TR" sz="900" b="0"/>
        </a:p>
      </dgm:t>
    </dgm:pt>
    <dgm:pt modelId="{9F43C76D-1778-4230-A276-434781D7D336}" type="sibTrans" cxnId="{44D089C9-E720-4F23-AEA1-84E6FA5515A3}">
      <dgm:prSet/>
      <dgm:spPr/>
      <dgm:t>
        <a:bodyPr/>
        <a:lstStyle/>
        <a:p>
          <a:endParaRPr lang="tr-TR" sz="900" b="0"/>
        </a:p>
      </dgm:t>
    </dgm:pt>
    <dgm:pt modelId="{781B8CAF-C50F-4C25-9706-5F8CC8E8183F}">
      <dgm:prSet phldrT="[Metin]" custT="1"/>
      <dgm:spPr>
        <a:solidFill>
          <a:srgbClr val="B40049"/>
        </a:solidFill>
        <a:ln w="12700" cap="rnd">
          <a:solidFill>
            <a:srgbClr val="FFCCCC"/>
          </a:solidFill>
        </a:ln>
      </dgm:spPr>
      <dgm:t>
        <a:bodyPr/>
        <a:lstStyle/>
        <a:p>
          <a:r>
            <a:rPr lang="tr-TR" sz="1200" b="0" i="1" u="none" dirty="0">
              <a:latin typeface="Consolas" panose="020B0609020204030204" pitchFamily="49" charset="0"/>
              <a:hlinkClick xmlns:r="http://schemas.openxmlformats.org/officeDocument/2006/relationships" r:id="rId2"/>
            </a:rPr>
            <a:t>https://www.instagram.com/akkusadem19/</a:t>
          </a:r>
          <a:endParaRPr lang="tr-TR" sz="1200" b="0" i="1" u="none" dirty="0">
            <a:latin typeface="Consolas" panose="020B0609020204030204" pitchFamily="49" charset="0"/>
          </a:endParaRPr>
        </a:p>
      </dgm:t>
    </dgm:pt>
    <dgm:pt modelId="{92ADF6A9-8B12-4C2E-82E1-B82615104029}" type="parTrans" cxnId="{B177E18B-8D5A-4569-A8C5-0631B3868914}">
      <dgm:prSet/>
      <dgm:spPr/>
      <dgm:t>
        <a:bodyPr/>
        <a:lstStyle/>
        <a:p>
          <a:endParaRPr lang="tr-TR" sz="900" b="0"/>
        </a:p>
      </dgm:t>
    </dgm:pt>
    <dgm:pt modelId="{00716E31-977B-42C7-BECB-30ACD601F8CE}" type="sibTrans" cxnId="{B177E18B-8D5A-4569-A8C5-0631B3868914}">
      <dgm:prSet/>
      <dgm:spPr/>
      <dgm:t>
        <a:bodyPr/>
        <a:lstStyle/>
        <a:p>
          <a:endParaRPr lang="tr-TR" sz="900" b="0"/>
        </a:p>
      </dgm:t>
    </dgm:pt>
    <dgm:pt modelId="{CF920AA3-6F31-4676-A440-BB5609628FA7}">
      <dgm:prSet phldrT="[Metin]" custT="1"/>
      <dgm:spPr>
        <a:solidFill>
          <a:srgbClr val="38558D"/>
        </a:solidFill>
        <a:ln w="12700"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tr-TR" sz="1200" i="1" dirty="0">
              <a:latin typeface="Consolas" panose="020B0609020204030204" pitchFamily="49" charset="0"/>
              <a:hlinkClick xmlns:r="http://schemas.openxmlformats.org/officeDocument/2006/relationships" r:id="rId3"/>
            </a:rPr>
            <a:t>https://www.facebook.com/akkusadem19</a:t>
          </a:r>
          <a:endParaRPr lang="tr-TR" sz="1200" b="0" i="1" u="none" dirty="0">
            <a:latin typeface="Consolas" panose="020B0609020204030204" pitchFamily="49" charset="0"/>
          </a:endParaRPr>
        </a:p>
      </dgm:t>
    </dgm:pt>
    <dgm:pt modelId="{196A53C8-75DE-44B9-8CC9-BEDED6BDA69C}" type="parTrans" cxnId="{2AE7E951-19B9-4B1C-A416-1B6068AF8E2A}">
      <dgm:prSet/>
      <dgm:spPr/>
      <dgm:t>
        <a:bodyPr/>
        <a:lstStyle/>
        <a:p>
          <a:endParaRPr lang="tr-TR"/>
        </a:p>
      </dgm:t>
    </dgm:pt>
    <dgm:pt modelId="{54F85CF4-AF0D-4228-97EC-E8D890E6B4A4}" type="sibTrans" cxnId="{2AE7E951-19B9-4B1C-A416-1B6068AF8E2A}">
      <dgm:prSet/>
      <dgm:spPr/>
      <dgm:t>
        <a:bodyPr/>
        <a:lstStyle/>
        <a:p>
          <a:endParaRPr lang="tr-TR"/>
        </a:p>
      </dgm:t>
    </dgm:pt>
    <dgm:pt modelId="{3E78D22D-EF0F-485F-A6FA-7BCEE27C9205}" type="pres">
      <dgm:prSet presAssocID="{8EB001DC-8D87-46E5-8E4B-510E546A15B7}" presName="Name0" presStyleCnt="0">
        <dgm:presLayoutVars>
          <dgm:chMax val="7"/>
          <dgm:chPref val="7"/>
          <dgm:dir/>
        </dgm:presLayoutVars>
      </dgm:prSet>
      <dgm:spPr/>
    </dgm:pt>
    <dgm:pt modelId="{9BA12A37-74E1-445C-A3E2-5BEB055754AE}" type="pres">
      <dgm:prSet presAssocID="{8EB001DC-8D87-46E5-8E4B-510E546A15B7}" presName="Name1" presStyleCnt="0"/>
      <dgm:spPr/>
    </dgm:pt>
    <dgm:pt modelId="{DE640F4B-7D01-4737-8806-08025E8B2C61}" type="pres">
      <dgm:prSet presAssocID="{8EB001DC-8D87-46E5-8E4B-510E546A15B7}" presName="cycle" presStyleCnt="0"/>
      <dgm:spPr/>
    </dgm:pt>
    <dgm:pt modelId="{B728F593-2CCB-4916-84A1-E8855E896D68}" type="pres">
      <dgm:prSet presAssocID="{8EB001DC-8D87-46E5-8E4B-510E546A15B7}" presName="srcNode" presStyleLbl="node1" presStyleIdx="0" presStyleCnt="4"/>
      <dgm:spPr/>
    </dgm:pt>
    <dgm:pt modelId="{D8DE1E3B-EB6F-4446-BC9C-CBFB9BE02B40}" type="pres">
      <dgm:prSet presAssocID="{8EB001DC-8D87-46E5-8E4B-510E546A15B7}" presName="conn" presStyleLbl="parChTrans1D2" presStyleIdx="0" presStyleCnt="1"/>
      <dgm:spPr/>
    </dgm:pt>
    <dgm:pt modelId="{24C92A45-59A2-41BD-81EE-E00E07258BA7}" type="pres">
      <dgm:prSet presAssocID="{8EB001DC-8D87-46E5-8E4B-510E546A15B7}" presName="extraNode" presStyleLbl="node1" presStyleIdx="0" presStyleCnt="4"/>
      <dgm:spPr/>
    </dgm:pt>
    <dgm:pt modelId="{94CC6666-F2E5-405B-BF59-CBFE53AEF96C}" type="pres">
      <dgm:prSet presAssocID="{8EB001DC-8D87-46E5-8E4B-510E546A15B7}" presName="dstNode" presStyleLbl="node1" presStyleIdx="0" presStyleCnt="4"/>
      <dgm:spPr/>
    </dgm:pt>
    <dgm:pt modelId="{C3C1C5D2-CE70-4E55-BC80-3CC3DB450AE3}" type="pres">
      <dgm:prSet presAssocID="{1E872640-21B4-4BEA-B3CC-66E3498AFCD2}" presName="text_1" presStyleLbl="node1" presStyleIdx="0" presStyleCnt="4">
        <dgm:presLayoutVars>
          <dgm:bulletEnabled val="1"/>
        </dgm:presLayoutVars>
      </dgm:prSet>
      <dgm:spPr/>
    </dgm:pt>
    <dgm:pt modelId="{B8259C59-BD25-42FB-A3AE-A65EBDD4F3C4}" type="pres">
      <dgm:prSet presAssocID="{1E872640-21B4-4BEA-B3CC-66E3498AFCD2}" presName="accent_1" presStyleCnt="0"/>
      <dgm:spPr/>
    </dgm:pt>
    <dgm:pt modelId="{0ED411EF-7A25-49A7-B760-D9E20D138F7B}" type="pres">
      <dgm:prSet presAssocID="{1E872640-21B4-4BEA-B3CC-66E3498AFCD2}" presName="accentRepeatNode" presStyleLbl="solidFgAcc1" presStyleIdx="0" presStyleCnt="4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7D118-81F3-4423-9497-33944A45E52B}" type="pres">
      <dgm:prSet presAssocID="{90B1250D-6842-4838-AAAA-1581DF6EE9EE}" presName="text_2" presStyleLbl="node1" presStyleIdx="1" presStyleCnt="4">
        <dgm:presLayoutVars>
          <dgm:bulletEnabled val="1"/>
        </dgm:presLayoutVars>
      </dgm:prSet>
      <dgm:spPr/>
    </dgm:pt>
    <dgm:pt modelId="{60178210-90CF-42F8-BD99-084192F76243}" type="pres">
      <dgm:prSet presAssocID="{90B1250D-6842-4838-AAAA-1581DF6EE9EE}" presName="accent_2" presStyleCnt="0"/>
      <dgm:spPr/>
    </dgm:pt>
    <dgm:pt modelId="{4C716AB8-6D48-4521-9660-436EC34F0333}" type="pres">
      <dgm:prSet presAssocID="{90B1250D-6842-4838-AAAA-1581DF6EE9EE}" presName="accentRepeatNode" presStyleLbl="solidFgAcc1" presStyleIdx="1" presStyleCnt="4"/>
      <dgm:spPr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0890026-4A13-4C08-85E2-BCD62658304C}" type="pres">
      <dgm:prSet presAssocID="{781B8CAF-C50F-4C25-9706-5F8CC8E8183F}" presName="text_3" presStyleLbl="node1" presStyleIdx="2" presStyleCnt="4">
        <dgm:presLayoutVars>
          <dgm:bulletEnabled val="1"/>
        </dgm:presLayoutVars>
      </dgm:prSet>
      <dgm:spPr/>
    </dgm:pt>
    <dgm:pt modelId="{8D635140-B5E3-4A1C-B86F-0F00E4F5094B}" type="pres">
      <dgm:prSet presAssocID="{781B8CAF-C50F-4C25-9706-5F8CC8E8183F}" presName="accent_3" presStyleCnt="0"/>
      <dgm:spPr/>
    </dgm:pt>
    <dgm:pt modelId="{14CE5A8D-8EEE-4F7F-A6A0-322622A8667F}" type="pres">
      <dgm:prSet presAssocID="{781B8CAF-C50F-4C25-9706-5F8CC8E8183F}" presName="accentRepeatNode" presStyleLbl="solidFgAcc1" presStyleIdx="2" presStyleCnt="4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945EF0F-7398-4ADB-A826-127B14663BD7}" type="pres">
      <dgm:prSet presAssocID="{CF920AA3-6F31-4676-A440-BB5609628FA7}" presName="text_4" presStyleLbl="node1" presStyleIdx="3" presStyleCnt="4">
        <dgm:presLayoutVars>
          <dgm:bulletEnabled val="1"/>
        </dgm:presLayoutVars>
      </dgm:prSet>
      <dgm:spPr/>
    </dgm:pt>
    <dgm:pt modelId="{B38FFBD5-0DD6-433D-97E3-CDF7231BA6EE}" type="pres">
      <dgm:prSet presAssocID="{CF920AA3-6F31-4676-A440-BB5609628FA7}" presName="accent_4" presStyleCnt="0"/>
      <dgm:spPr/>
    </dgm:pt>
    <dgm:pt modelId="{7F8E6CD2-54A9-4FBC-BE1D-8C98DA931A89}" type="pres">
      <dgm:prSet presAssocID="{CF920AA3-6F31-4676-A440-BB5609628FA7}" presName="accentRepeatNode" presStyleLbl="solidFgAcc1" presStyleIdx="3" presStyleCnt="4"/>
      <dgm:spPr>
        <a:blipFill dpi="0" rotWithShape="0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10046E2E-CC38-4A90-9F47-2FFBC050C66B}" type="presOf" srcId="{8EE13844-E095-4146-8BBC-19B3AC89B12E}" destId="{D8DE1E3B-EB6F-4446-BC9C-CBFB9BE02B40}" srcOrd="0" destOrd="0" presId="urn:microsoft.com/office/officeart/2008/layout/VerticalCurvedList"/>
    <dgm:cxn modelId="{2AE7E951-19B9-4B1C-A416-1B6068AF8E2A}" srcId="{8EB001DC-8D87-46E5-8E4B-510E546A15B7}" destId="{CF920AA3-6F31-4676-A440-BB5609628FA7}" srcOrd="3" destOrd="0" parTransId="{196A53C8-75DE-44B9-8CC9-BEDED6BDA69C}" sibTransId="{54F85CF4-AF0D-4228-97EC-E8D890E6B4A4}"/>
    <dgm:cxn modelId="{B21FF472-9176-46EC-AC8D-7B2CE735E256}" type="presOf" srcId="{1E872640-21B4-4BEA-B3CC-66E3498AFCD2}" destId="{C3C1C5D2-CE70-4E55-BC80-3CC3DB450AE3}" srcOrd="0" destOrd="0" presId="urn:microsoft.com/office/officeart/2008/layout/VerticalCurvedList"/>
    <dgm:cxn modelId="{9216BC54-9EAC-4680-B3C1-60526B9D8B16}" srcId="{8EB001DC-8D87-46E5-8E4B-510E546A15B7}" destId="{1E872640-21B4-4BEA-B3CC-66E3498AFCD2}" srcOrd="0" destOrd="0" parTransId="{F93C6156-0D14-42B1-B680-10F181FCED6F}" sibTransId="{8EE13844-E095-4146-8BBC-19B3AC89B12E}"/>
    <dgm:cxn modelId="{B177E18B-8D5A-4569-A8C5-0631B3868914}" srcId="{8EB001DC-8D87-46E5-8E4B-510E546A15B7}" destId="{781B8CAF-C50F-4C25-9706-5F8CC8E8183F}" srcOrd="2" destOrd="0" parTransId="{92ADF6A9-8B12-4C2E-82E1-B82615104029}" sibTransId="{00716E31-977B-42C7-BECB-30ACD601F8CE}"/>
    <dgm:cxn modelId="{C702E6A6-9F2F-4CA7-B164-8D038CBD8DB3}" type="presOf" srcId="{90B1250D-6842-4838-AAAA-1581DF6EE9EE}" destId="{C8A7D118-81F3-4423-9497-33944A45E52B}" srcOrd="0" destOrd="0" presId="urn:microsoft.com/office/officeart/2008/layout/VerticalCurvedList"/>
    <dgm:cxn modelId="{0757FAC1-DC96-486E-93EA-3F06A1BC8FDC}" type="presOf" srcId="{CF920AA3-6F31-4676-A440-BB5609628FA7}" destId="{4945EF0F-7398-4ADB-A826-127B14663BD7}" srcOrd="0" destOrd="0" presId="urn:microsoft.com/office/officeart/2008/layout/VerticalCurvedList"/>
    <dgm:cxn modelId="{44D089C9-E720-4F23-AEA1-84E6FA5515A3}" srcId="{8EB001DC-8D87-46E5-8E4B-510E546A15B7}" destId="{90B1250D-6842-4838-AAAA-1581DF6EE9EE}" srcOrd="1" destOrd="0" parTransId="{36C310D6-6A99-416B-97DA-C639DF5CACEF}" sibTransId="{9F43C76D-1778-4230-A276-434781D7D336}"/>
    <dgm:cxn modelId="{4CBEA8D3-85AD-42B4-928B-08C969624BD0}" type="presOf" srcId="{781B8CAF-C50F-4C25-9706-5F8CC8E8183F}" destId="{60890026-4A13-4C08-85E2-BCD62658304C}" srcOrd="0" destOrd="0" presId="urn:microsoft.com/office/officeart/2008/layout/VerticalCurvedList"/>
    <dgm:cxn modelId="{530A06F9-E77D-4475-9861-CE5CB1A760BB}" type="presOf" srcId="{8EB001DC-8D87-46E5-8E4B-510E546A15B7}" destId="{3E78D22D-EF0F-485F-A6FA-7BCEE27C9205}" srcOrd="0" destOrd="0" presId="urn:microsoft.com/office/officeart/2008/layout/VerticalCurvedList"/>
    <dgm:cxn modelId="{8B89C1A0-BDF2-469F-9CE2-949EAF0E2499}" type="presParOf" srcId="{3E78D22D-EF0F-485F-A6FA-7BCEE27C9205}" destId="{9BA12A37-74E1-445C-A3E2-5BEB055754AE}" srcOrd="0" destOrd="0" presId="urn:microsoft.com/office/officeart/2008/layout/VerticalCurvedList"/>
    <dgm:cxn modelId="{60754192-0BC5-4B99-BD3D-833DD5D88095}" type="presParOf" srcId="{9BA12A37-74E1-445C-A3E2-5BEB055754AE}" destId="{DE640F4B-7D01-4737-8806-08025E8B2C61}" srcOrd="0" destOrd="0" presId="urn:microsoft.com/office/officeart/2008/layout/VerticalCurvedList"/>
    <dgm:cxn modelId="{E7E7B022-4022-46E7-BFD2-CC17C25E7FD7}" type="presParOf" srcId="{DE640F4B-7D01-4737-8806-08025E8B2C61}" destId="{B728F593-2CCB-4916-84A1-E8855E896D68}" srcOrd="0" destOrd="0" presId="urn:microsoft.com/office/officeart/2008/layout/VerticalCurvedList"/>
    <dgm:cxn modelId="{4A0C0F86-B2DA-45F1-BF84-C479DF88B65D}" type="presParOf" srcId="{DE640F4B-7D01-4737-8806-08025E8B2C61}" destId="{D8DE1E3B-EB6F-4446-BC9C-CBFB9BE02B40}" srcOrd="1" destOrd="0" presId="urn:microsoft.com/office/officeart/2008/layout/VerticalCurvedList"/>
    <dgm:cxn modelId="{1BA88A80-D76D-4B66-8645-94B3E0347923}" type="presParOf" srcId="{DE640F4B-7D01-4737-8806-08025E8B2C61}" destId="{24C92A45-59A2-41BD-81EE-E00E07258BA7}" srcOrd="2" destOrd="0" presId="urn:microsoft.com/office/officeart/2008/layout/VerticalCurvedList"/>
    <dgm:cxn modelId="{6A477A2A-CDD2-4603-AE30-08FCCA7D4886}" type="presParOf" srcId="{DE640F4B-7D01-4737-8806-08025E8B2C61}" destId="{94CC6666-F2E5-405B-BF59-CBFE53AEF96C}" srcOrd="3" destOrd="0" presId="urn:microsoft.com/office/officeart/2008/layout/VerticalCurvedList"/>
    <dgm:cxn modelId="{64E0F931-EE4B-41B5-8F4F-5EC0941C8F31}" type="presParOf" srcId="{9BA12A37-74E1-445C-A3E2-5BEB055754AE}" destId="{C3C1C5D2-CE70-4E55-BC80-3CC3DB450AE3}" srcOrd="1" destOrd="0" presId="urn:microsoft.com/office/officeart/2008/layout/VerticalCurvedList"/>
    <dgm:cxn modelId="{682278C1-754C-4867-8C80-6155564B0A2F}" type="presParOf" srcId="{9BA12A37-74E1-445C-A3E2-5BEB055754AE}" destId="{B8259C59-BD25-42FB-A3AE-A65EBDD4F3C4}" srcOrd="2" destOrd="0" presId="urn:microsoft.com/office/officeart/2008/layout/VerticalCurvedList"/>
    <dgm:cxn modelId="{BA3C8BEF-C5F0-4080-B266-42E92342EE8F}" type="presParOf" srcId="{B8259C59-BD25-42FB-A3AE-A65EBDD4F3C4}" destId="{0ED411EF-7A25-49A7-B760-D9E20D138F7B}" srcOrd="0" destOrd="0" presId="urn:microsoft.com/office/officeart/2008/layout/VerticalCurvedList"/>
    <dgm:cxn modelId="{948EF415-282F-4457-BC76-9E3D915A0E8F}" type="presParOf" srcId="{9BA12A37-74E1-445C-A3E2-5BEB055754AE}" destId="{C8A7D118-81F3-4423-9497-33944A45E52B}" srcOrd="3" destOrd="0" presId="urn:microsoft.com/office/officeart/2008/layout/VerticalCurvedList"/>
    <dgm:cxn modelId="{1999D3DB-348F-4DCA-97BD-6112F8A0ACA5}" type="presParOf" srcId="{9BA12A37-74E1-445C-A3E2-5BEB055754AE}" destId="{60178210-90CF-42F8-BD99-084192F76243}" srcOrd="4" destOrd="0" presId="urn:microsoft.com/office/officeart/2008/layout/VerticalCurvedList"/>
    <dgm:cxn modelId="{75BD3FB5-B255-4D52-9429-36DFB8251834}" type="presParOf" srcId="{60178210-90CF-42F8-BD99-084192F76243}" destId="{4C716AB8-6D48-4521-9660-436EC34F0333}" srcOrd="0" destOrd="0" presId="urn:microsoft.com/office/officeart/2008/layout/VerticalCurvedList"/>
    <dgm:cxn modelId="{523CA252-B568-425C-BFBB-3534983AF471}" type="presParOf" srcId="{9BA12A37-74E1-445C-A3E2-5BEB055754AE}" destId="{60890026-4A13-4C08-85E2-BCD62658304C}" srcOrd="5" destOrd="0" presId="urn:microsoft.com/office/officeart/2008/layout/VerticalCurvedList"/>
    <dgm:cxn modelId="{C42EBEA8-2858-409E-87A6-AAE870C207A2}" type="presParOf" srcId="{9BA12A37-74E1-445C-A3E2-5BEB055754AE}" destId="{8D635140-B5E3-4A1C-B86F-0F00E4F5094B}" srcOrd="6" destOrd="0" presId="urn:microsoft.com/office/officeart/2008/layout/VerticalCurvedList"/>
    <dgm:cxn modelId="{A8E996F9-714D-40A3-997A-5A91784BD81C}" type="presParOf" srcId="{8D635140-B5E3-4A1C-B86F-0F00E4F5094B}" destId="{14CE5A8D-8EEE-4F7F-A6A0-322622A8667F}" srcOrd="0" destOrd="0" presId="urn:microsoft.com/office/officeart/2008/layout/VerticalCurvedList"/>
    <dgm:cxn modelId="{FD3B30F6-48B5-42B9-974E-3060F5A00819}" type="presParOf" srcId="{9BA12A37-74E1-445C-A3E2-5BEB055754AE}" destId="{4945EF0F-7398-4ADB-A826-127B14663BD7}" srcOrd="7" destOrd="0" presId="urn:microsoft.com/office/officeart/2008/layout/VerticalCurvedList"/>
    <dgm:cxn modelId="{F9DE83B8-A114-4B83-8607-AF4C201C5A68}" type="presParOf" srcId="{9BA12A37-74E1-445C-A3E2-5BEB055754AE}" destId="{B38FFBD5-0DD6-433D-97E3-CDF7231BA6EE}" srcOrd="8" destOrd="0" presId="urn:microsoft.com/office/officeart/2008/layout/VerticalCurvedList"/>
    <dgm:cxn modelId="{5C919BA1-24FE-4377-A64B-FD2244252CE7}" type="presParOf" srcId="{B38FFBD5-0DD6-433D-97E3-CDF7231BA6EE}" destId="{7F8E6CD2-54A9-4FBC-BE1D-8C98DA931A89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E1E3B-EB6F-4446-BC9C-CBFB9BE02B40}">
      <dsp:nvSpPr>
        <dsp:cNvPr id="0" name=""/>
        <dsp:cNvSpPr/>
      </dsp:nvSpPr>
      <dsp:spPr>
        <a:xfrm>
          <a:off x="-2957414" y="-455552"/>
          <a:ext cx="3528271" cy="3528271"/>
        </a:xfrm>
        <a:prstGeom prst="blockArc">
          <a:avLst>
            <a:gd name="adj1" fmla="val 18900000"/>
            <a:gd name="adj2" fmla="val 2700000"/>
            <a:gd name="adj3" fmla="val 612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1C5D2-CE70-4E55-BC80-3CC3DB450AE3}">
      <dsp:nvSpPr>
        <dsp:cNvPr id="0" name=""/>
        <dsp:cNvSpPr/>
      </dsp:nvSpPr>
      <dsp:spPr>
        <a:xfrm>
          <a:off x="299521" y="201207"/>
          <a:ext cx="3892925" cy="402624"/>
        </a:xfrm>
        <a:prstGeom prst="rect">
          <a:avLst/>
        </a:prstGeom>
        <a:solidFill>
          <a:srgbClr val="1F1F1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0" i="1" kern="1200" dirty="0">
              <a:latin typeface="Consolas" panose="020B0609020204030204" pitchFamily="49" charset="0"/>
            </a:rPr>
            <a:t>https://github.com/ademakkus/</a:t>
          </a:r>
        </a:p>
      </dsp:txBody>
      <dsp:txXfrm>
        <a:off x="299521" y="201207"/>
        <a:ext cx="3892925" cy="402624"/>
      </dsp:txXfrm>
    </dsp:sp>
    <dsp:sp modelId="{0ED411EF-7A25-49A7-B760-D9E20D138F7B}">
      <dsp:nvSpPr>
        <dsp:cNvPr id="0" name=""/>
        <dsp:cNvSpPr/>
      </dsp:nvSpPr>
      <dsp:spPr>
        <a:xfrm>
          <a:off x="47880" y="150879"/>
          <a:ext cx="503281" cy="503281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7D118-81F3-4423-9497-33944A45E52B}">
      <dsp:nvSpPr>
        <dsp:cNvPr id="0" name=""/>
        <dsp:cNvSpPr/>
      </dsp:nvSpPr>
      <dsp:spPr>
        <a:xfrm>
          <a:off x="530355" y="805249"/>
          <a:ext cx="3662091" cy="402624"/>
        </a:xfrm>
        <a:prstGeom prst="rect">
          <a:avLst/>
        </a:prstGeom>
        <a:solidFill>
          <a:srgbClr val="044570"/>
        </a:solidFill>
        <a:ln w="19050" cap="flat" cmpd="sng" algn="ctr">
          <a:solidFill>
            <a:schemeClr val="accent4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0" i="1" u="none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  <a:t>https://www.linkedin.com/in/ademakkus/</a:t>
          </a:r>
          <a:endParaRPr lang="tr-TR" sz="1200" b="0" i="1" u="none" kern="1200" dirty="0">
            <a:latin typeface="Consolas" panose="020B0609020204030204" pitchFamily="49" charset="0"/>
          </a:endParaRPr>
        </a:p>
      </dsp:txBody>
      <dsp:txXfrm>
        <a:off x="530355" y="805249"/>
        <a:ext cx="3662091" cy="402624"/>
      </dsp:txXfrm>
    </dsp:sp>
    <dsp:sp modelId="{4C716AB8-6D48-4521-9660-436EC34F0333}">
      <dsp:nvSpPr>
        <dsp:cNvPr id="0" name=""/>
        <dsp:cNvSpPr/>
      </dsp:nvSpPr>
      <dsp:spPr>
        <a:xfrm>
          <a:off x="278714" y="754921"/>
          <a:ext cx="503281" cy="503281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-4128008"/>
              <a:satOff val="-18518"/>
              <a:lumOff val="-67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90026-4A13-4C08-85E2-BCD62658304C}">
      <dsp:nvSpPr>
        <dsp:cNvPr id="0" name=""/>
        <dsp:cNvSpPr/>
      </dsp:nvSpPr>
      <dsp:spPr>
        <a:xfrm>
          <a:off x="530355" y="1409291"/>
          <a:ext cx="3662091" cy="402624"/>
        </a:xfrm>
        <a:prstGeom prst="rect">
          <a:avLst/>
        </a:prstGeom>
        <a:solidFill>
          <a:srgbClr val="B40049"/>
        </a:solidFill>
        <a:ln w="12700" cap="rnd" cmpd="sng" algn="ctr">
          <a:solidFill>
            <a:srgbClr val="FFCC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0" i="1" u="none" kern="1200" dirty="0">
              <a:latin typeface="Consolas" panose="020B0609020204030204" pitchFamily="49" charset="0"/>
              <a:hlinkClick xmlns:r="http://schemas.openxmlformats.org/officeDocument/2006/relationships" r:id="rId4"/>
            </a:rPr>
            <a:t>https://www.instagram.com/akkusadem19/</a:t>
          </a:r>
          <a:endParaRPr lang="tr-TR" sz="1200" b="0" i="1" u="none" kern="1200" dirty="0">
            <a:latin typeface="Consolas" panose="020B0609020204030204" pitchFamily="49" charset="0"/>
          </a:endParaRPr>
        </a:p>
      </dsp:txBody>
      <dsp:txXfrm>
        <a:off x="530355" y="1409291"/>
        <a:ext cx="3662091" cy="402624"/>
      </dsp:txXfrm>
    </dsp:sp>
    <dsp:sp modelId="{14CE5A8D-8EEE-4F7F-A6A0-322622A8667F}">
      <dsp:nvSpPr>
        <dsp:cNvPr id="0" name=""/>
        <dsp:cNvSpPr/>
      </dsp:nvSpPr>
      <dsp:spPr>
        <a:xfrm>
          <a:off x="278714" y="1358963"/>
          <a:ext cx="503281" cy="503281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-8256016"/>
              <a:satOff val="-37037"/>
              <a:lumOff val="-135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5EF0F-7398-4ADB-A826-127B14663BD7}">
      <dsp:nvSpPr>
        <dsp:cNvPr id="0" name=""/>
        <dsp:cNvSpPr/>
      </dsp:nvSpPr>
      <dsp:spPr>
        <a:xfrm>
          <a:off x="299521" y="2013333"/>
          <a:ext cx="3892925" cy="402624"/>
        </a:xfrm>
        <a:prstGeom prst="rect">
          <a:avLst/>
        </a:prstGeom>
        <a:solidFill>
          <a:srgbClr val="38558D"/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i="1" kern="1200" dirty="0">
              <a:latin typeface="Consolas" panose="020B0609020204030204" pitchFamily="49" charset="0"/>
              <a:hlinkClick xmlns:r="http://schemas.openxmlformats.org/officeDocument/2006/relationships" r:id="rId6"/>
            </a:rPr>
            <a:t>https://www.facebook.com/akkusadem19</a:t>
          </a:r>
          <a:endParaRPr lang="tr-TR" sz="1200" b="0" i="1" u="none" kern="1200" dirty="0">
            <a:latin typeface="Consolas" panose="020B0609020204030204" pitchFamily="49" charset="0"/>
          </a:endParaRPr>
        </a:p>
      </dsp:txBody>
      <dsp:txXfrm>
        <a:off x="299521" y="2013333"/>
        <a:ext cx="3892925" cy="402624"/>
      </dsp:txXfrm>
    </dsp:sp>
    <dsp:sp modelId="{7F8E6CD2-54A9-4FBC-BE1D-8C98DA931A89}">
      <dsp:nvSpPr>
        <dsp:cNvPr id="0" name=""/>
        <dsp:cNvSpPr/>
      </dsp:nvSpPr>
      <dsp:spPr>
        <a:xfrm>
          <a:off x="47880" y="1963005"/>
          <a:ext cx="503281" cy="503281"/>
        </a:xfrm>
        <a:prstGeom prst="ellipse">
          <a:avLst/>
        </a:prstGeom>
        <a:blipFill dpi="0" rotWithShape="0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-12384023"/>
              <a:satOff val="-55555"/>
              <a:lumOff val="-20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E1E3B-EB6F-4446-BC9C-CBFB9BE02B40}">
      <dsp:nvSpPr>
        <dsp:cNvPr id="0" name=""/>
        <dsp:cNvSpPr/>
      </dsp:nvSpPr>
      <dsp:spPr>
        <a:xfrm>
          <a:off x="-2957414" y="-455552"/>
          <a:ext cx="3528271" cy="3528271"/>
        </a:xfrm>
        <a:prstGeom prst="blockArc">
          <a:avLst>
            <a:gd name="adj1" fmla="val 18900000"/>
            <a:gd name="adj2" fmla="val 2700000"/>
            <a:gd name="adj3" fmla="val 612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1C5D2-CE70-4E55-BC80-3CC3DB450AE3}">
      <dsp:nvSpPr>
        <dsp:cNvPr id="0" name=""/>
        <dsp:cNvSpPr/>
      </dsp:nvSpPr>
      <dsp:spPr>
        <a:xfrm>
          <a:off x="299521" y="201207"/>
          <a:ext cx="3892925" cy="402624"/>
        </a:xfrm>
        <a:prstGeom prst="rect">
          <a:avLst/>
        </a:prstGeom>
        <a:solidFill>
          <a:srgbClr val="1F1F1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0" i="1" kern="1200" dirty="0">
              <a:latin typeface="Consolas" panose="020B0609020204030204" pitchFamily="49" charset="0"/>
            </a:rPr>
            <a:t>https://github.com/ademakkus/</a:t>
          </a:r>
        </a:p>
      </dsp:txBody>
      <dsp:txXfrm>
        <a:off x="299521" y="201207"/>
        <a:ext cx="3892925" cy="402624"/>
      </dsp:txXfrm>
    </dsp:sp>
    <dsp:sp modelId="{0ED411EF-7A25-49A7-B760-D9E20D138F7B}">
      <dsp:nvSpPr>
        <dsp:cNvPr id="0" name=""/>
        <dsp:cNvSpPr/>
      </dsp:nvSpPr>
      <dsp:spPr>
        <a:xfrm>
          <a:off x="47880" y="150879"/>
          <a:ext cx="503281" cy="503281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7D118-81F3-4423-9497-33944A45E52B}">
      <dsp:nvSpPr>
        <dsp:cNvPr id="0" name=""/>
        <dsp:cNvSpPr/>
      </dsp:nvSpPr>
      <dsp:spPr>
        <a:xfrm>
          <a:off x="530355" y="805249"/>
          <a:ext cx="3662091" cy="402624"/>
        </a:xfrm>
        <a:prstGeom prst="rect">
          <a:avLst/>
        </a:prstGeom>
        <a:solidFill>
          <a:srgbClr val="044570"/>
        </a:solidFill>
        <a:ln w="19050" cap="flat" cmpd="sng" algn="ctr">
          <a:solidFill>
            <a:schemeClr val="accent4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0" i="1" u="none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  <a:t>https://www.linkedin.com/in/ademakkus/</a:t>
          </a:r>
          <a:endParaRPr lang="tr-TR" sz="1200" b="0" i="1" u="none" kern="1200" dirty="0">
            <a:latin typeface="Consolas" panose="020B0609020204030204" pitchFamily="49" charset="0"/>
          </a:endParaRPr>
        </a:p>
      </dsp:txBody>
      <dsp:txXfrm>
        <a:off x="530355" y="805249"/>
        <a:ext cx="3662091" cy="402624"/>
      </dsp:txXfrm>
    </dsp:sp>
    <dsp:sp modelId="{4C716AB8-6D48-4521-9660-436EC34F0333}">
      <dsp:nvSpPr>
        <dsp:cNvPr id="0" name=""/>
        <dsp:cNvSpPr/>
      </dsp:nvSpPr>
      <dsp:spPr>
        <a:xfrm>
          <a:off x="278714" y="754921"/>
          <a:ext cx="503281" cy="503281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-4128008"/>
              <a:satOff val="-18518"/>
              <a:lumOff val="-67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90026-4A13-4C08-85E2-BCD62658304C}">
      <dsp:nvSpPr>
        <dsp:cNvPr id="0" name=""/>
        <dsp:cNvSpPr/>
      </dsp:nvSpPr>
      <dsp:spPr>
        <a:xfrm>
          <a:off x="530355" y="1409291"/>
          <a:ext cx="3662091" cy="402624"/>
        </a:xfrm>
        <a:prstGeom prst="rect">
          <a:avLst/>
        </a:prstGeom>
        <a:solidFill>
          <a:srgbClr val="B40049"/>
        </a:solidFill>
        <a:ln w="12700" cap="rnd" cmpd="sng" algn="ctr">
          <a:solidFill>
            <a:srgbClr val="FFCC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0" i="1" u="none" kern="1200" dirty="0">
              <a:latin typeface="Consolas" panose="020B0609020204030204" pitchFamily="49" charset="0"/>
              <a:hlinkClick xmlns:r="http://schemas.openxmlformats.org/officeDocument/2006/relationships" r:id="rId4"/>
            </a:rPr>
            <a:t>https://www.instagram.com/akkusadem19/</a:t>
          </a:r>
          <a:endParaRPr lang="tr-TR" sz="1200" b="0" i="1" u="none" kern="1200" dirty="0">
            <a:latin typeface="Consolas" panose="020B0609020204030204" pitchFamily="49" charset="0"/>
          </a:endParaRPr>
        </a:p>
      </dsp:txBody>
      <dsp:txXfrm>
        <a:off x="530355" y="1409291"/>
        <a:ext cx="3662091" cy="402624"/>
      </dsp:txXfrm>
    </dsp:sp>
    <dsp:sp modelId="{14CE5A8D-8EEE-4F7F-A6A0-322622A8667F}">
      <dsp:nvSpPr>
        <dsp:cNvPr id="0" name=""/>
        <dsp:cNvSpPr/>
      </dsp:nvSpPr>
      <dsp:spPr>
        <a:xfrm>
          <a:off x="278714" y="1358963"/>
          <a:ext cx="503281" cy="503281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-8256016"/>
              <a:satOff val="-37037"/>
              <a:lumOff val="-135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5EF0F-7398-4ADB-A826-127B14663BD7}">
      <dsp:nvSpPr>
        <dsp:cNvPr id="0" name=""/>
        <dsp:cNvSpPr/>
      </dsp:nvSpPr>
      <dsp:spPr>
        <a:xfrm>
          <a:off x="299521" y="2013333"/>
          <a:ext cx="3892925" cy="402624"/>
        </a:xfrm>
        <a:prstGeom prst="rect">
          <a:avLst/>
        </a:prstGeom>
        <a:solidFill>
          <a:srgbClr val="38558D"/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i="1" kern="1200" dirty="0">
              <a:latin typeface="Consolas" panose="020B0609020204030204" pitchFamily="49" charset="0"/>
              <a:hlinkClick xmlns:r="http://schemas.openxmlformats.org/officeDocument/2006/relationships" r:id="rId6"/>
            </a:rPr>
            <a:t>https://www.facebook.com/akkusadem19</a:t>
          </a:r>
          <a:endParaRPr lang="tr-TR" sz="1200" b="0" i="1" u="none" kern="1200" dirty="0">
            <a:latin typeface="Consolas" panose="020B0609020204030204" pitchFamily="49" charset="0"/>
          </a:endParaRPr>
        </a:p>
      </dsp:txBody>
      <dsp:txXfrm>
        <a:off x="299521" y="2013333"/>
        <a:ext cx="3892925" cy="402624"/>
      </dsp:txXfrm>
    </dsp:sp>
    <dsp:sp modelId="{7F8E6CD2-54A9-4FBC-BE1D-8C98DA931A89}">
      <dsp:nvSpPr>
        <dsp:cNvPr id="0" name=""/>
        <dsp:cNvSpPr/>
      </dsp:nvSpPr>
      <dsp:spPr>
        <a:xfrm>
          <a:off x="47880" y="1963005"/>
          <a:ext cx="503281" cy="503281"/>
        </a:xfrm>
        <a:prstGeom prst="ellipse">
          <a:avLst/>
        </a:prstGeom>
        <a:blipFill dpi="0" rotWithShape="0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-12384023"/>
              <a:satOff val="-55555"/>
              <a:lumOff val="-20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403649E8-D29B-4FE9-A8E0-C97C9036E9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C521BB6B-3035-42ED-8AE4-CF44410A58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89C4B-F82F-4313-B848-2DB9D51B77E8}" type="datetime1">
              <a:rPr lang="tr-TR" smtClean="0"/>
              <a:t>27.01.2020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F14CE08-9A85-4BF6-9CFB-A32A9BEDD5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r-TR"/>
              <a:t>Adem AKKUŞ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57297D3-2ABB-44A1-BE44-64C40EAC59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2A1D0-01CB-4E1F-A462-5BB32A8FFDF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1280924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891D4-1980-4DCD-9BCC-363C829158A4}" type="datetime1">
              <a:rPr lang="tr-TR" smtClean="0"/>
              <a:t>27.01.2020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r-TR"/>
              <a:t>Adem AKKUŞ</a:t>
            </a: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B2B75-A301-4202-A9E2-62EE767E1F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075912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/>
              <a:t>Adem AKKUŞ</a:t>
            </a: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DB2B75-A301-4202-A9E2-62EE767E1F62}" type="slidenum">
              <a:rPr lang="tr-TR" smtClean="0"/>
              <a:t>1</a:t>
            </a:fld>
            <a:endParaRPr lang="tr-TR"/>
          </a:p>
        </p:txBody>
      </p:sp>
      <p:sp>
        <p:nvSpPr>
          <p:cNvPr id="6" name="Veri Yer Tutucusu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D8AE121-0F68-4053-985C-0884738C1476}" type="datetime1">
              <a:rPr lang="tr-TR" smtClean="0"/>
              <a:t>27.01.2020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548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9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90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29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45214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90767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4456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90482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161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07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87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940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4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hf sldNum="0" hdr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6" r:id="rId2"/>
    <p:sldLayoutId id="2147483739" r:id="rId3"/>
    <p:sldLayoutId id="2147483740" r:id="rId4"/>
    <p:sldLayoutId id="2147483751" r:id="rId5"/>
    <p:sldLayoutId id="2147483738" r:id="rId6"/>
    <p:sldLayoutId id="2147483741" r:id="rId7"/>
    <p:sldLayoutId id="2147483742" r:id="rId8"/>
    <p:sldLayoutId id="2147483743" r:id="rId9"/>
    <p:sldLayoutId id="2147483754" r:id="rId10"/>
    <p:sldLayoutId id="2147483744" r:id="rId11"/>
    <p:sldLayoutId id="2147483745" r:id="rId12"/>
    <p:sldLayoutId id="2147483746" r:id="rId13"/>
    <p:sldLayoutId id="2147483747" r:id="rId14"/>
    <p:sldLayoutId id="2147483750" r:id="rId15"/>
  </p:sldLayoutIdLst>
  <p:hf sldNum="0" hdr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jpeg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>
            <a:extLst>
              <a:ext uri="{FF2B5EF4-FFF2-40B4-BE49-F238E27FC236}">
                <a16:creationId xmlns:a16="http://schemas.microsoft.com/office/drawing/2014/main" id="{B1D6724B-8C6A-4EF1-B814-F2FB2356D50F}"/>
              </a:ext>
            </a:extLst>
          </p:cNvPr>
          <p:cNvSpPr/>
          <p:nvPr/>
        </p:nvSpPr>
        <p:spPr>
          <a:xfrm>
            <a:off x="183016" y="1637342"/>
            <a:ext cx="6089512" cy="36836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469300" y="6097105"/>
            <a:ext cx="5012865" cy="369332"/>
          </a:xfrm>
          <a:prstGeom prst="rect">
            <a:avLst/>
          </a:prstGeom>
          <a:solidFill>
            <a:srgbClr val="7030A0">
              <a:alpha val="29020"/>
            </a:srgbClr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tr-TR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Adem AKKUŞ – Bilişim Teknolojileri Öğretmeni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C7F4914A-EC4B-4F9A-BEB7-0A38D775830D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Parallelogram 15">
            <a:extLst>
              <a:ext uri="{FF2B5EF4-FFF2-40B4-BE49-F238E27FC236}">
                <a16:creationId xmlns:a16="http://schemas.microsoft.com/office/drawing/2014/main" id="{24C7C768-EB95-4E47-966B-307DC6C5CE5F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Oval 66">
            <a:extLst>
              <a:ext uri="{FF2B5EF4-FFF2-40B4-BE49-F238E27FC236}">
                <a16:creationId xmlns:a16="http://schemas.microsoft.com/office/drawing/2014/main" id="{5E1A3659-43CE-4610-A2AD-E309F70E9E0E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C38AB0EB-3E4B-4EB3-8986-8912DDE2B3BD}"/>
              </a:ext>
            </a:extLst>
          </p:cNvPr>
          <p:cNvSpPr/>
          <p:nvPr/>
        </p:nvSpPr>
        <p:spPr>
          <a:xfrm>
            <a:off x="6543350" y="925548"/>
            <a:ext cx="393301" cy="39508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Oval 25">
            <a:extLst>
              <a:ext uri="{FF2B5EF4-FFF2-40B4-BE49-F238E27FC236}">
                <a16:creationId xmlns:a16="http://schemas.microsoft.com/office/drawing/2014/main" id="{7EC3674A-B92E-4495-AB74-A7153464DC61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Round Same Side Corner Rectangle 8">
            <a:extLst>
              <a:ext uri="{FF2B5EF4-FFF2-40B4-BE49-F238E27FC236}">
                <a16:creationId xmlns:a16="http://schemas.microsoft.com/office/drawing/2014/main" id="{1C893DA3-52C7-4BA5-8365-136F4E11773F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ounded Rectangle 51">
            <a:extLst>
              <a:ext uri="{FF2B5EF4-FFF2-40B4-BE49-F238E27FC236}">
                <a16:creationId xmlns:a16="http://schemas.microsoft.com/office/drawing/2014/main" id="{69A29945-1B5C-480A-AD72-3775F4CC415D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Rounded Rectangle 8">
            <a:extLst>
              <a:ext uri="{FF2B5EF4-FFF2-40B4-BE49-F238E27FC236}">
                <a16:creationId xmlns:a16="http://schemas.microsoft.com/office/drawing/2014/main" id="{97542CC7-8662-43EF-AC65-2E16AB462F1F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1" name="Rounded Rectangle 2">
            <a:extLst>
              <a:ext uri="{FF2B5EF4-FFF2-40B4-BE49-F238E27FC236}">
                <a16:creationId xmlns:a16="http://schemas.microsoft.com/office/drawing/2014/main" id="{DD85458F-48EB-44AD-A28A-C6D6613255DB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Rounded Rectangle 3">
            <a:extLst>
              <a:ext uri="{FF2B5EF4-FFF2-40B4-BE49-F238E27FC236}">
                <a16:creationId xmlns:a16="http://schemas.microsoft.com/office/drawing/2014/main" id="{87020242-DD7D-482B-A998-6D0326737345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4" name="Block Arc 6">
            <a:extLst>
              <a:ext uri="{FF2B5EF4-FFF2-40B4-BE49-F238E27FC236}">
                <a16:creationId xmlns:a16="http://schemas.microsoft.com/office/drawing/2014/main" id="{42EEF007-9371-40E9-BCA4-255A1DB8A5C9}"/>
              </a:ext>
            </a:extLst>
          </p:cNvPr>
          <p:cNvSpPr/>
          <p:nvPr/>
        </p:nvSpPr>
        <p:spPr>
          <a:xfrm>
            <a:off x="5469195" y="5635320"/>
            <a:ext cx="444475" cy="448847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ounded Rectangle 27">
            <a:extLst>
              <a:ext uri="{FF2B5EF4-FFF2-40B4-BE49-F238E27FC236}">
                <a16:creationId xmlns:a16="http://schemas.microsoft.com/office/drawing/2014/main" id="{7DF97242-39E8-4F84-926D-72677E1CFF32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Chord 15">
            <a:extLst>
              <a:ext uri="{FF2B5EF4-FFF2-40B4-BE49-F238E27FC236}">
                <a16:creationId xmlns:a16="http://schemas.microsoft.com/office/drawing/2014/main" id="{453A3A15-16E1-47FB-B192-E33AA9F62F08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ound Same Side Corner Rectangle 8">
            <a:extLst>
              <a:ext uri="{FF2B5EF4-FFF2-40B4-BE49-F238E27FC236}">
                <a16:creationId xmlns:a16="http://schemas.microsoft.com/office/drawing/2014/main" id="{F572FCCE-C64C-4E2F-ADAB-869065E0B707}"/>
              </a:ext>
            </a:extLst>
          </p:cNvPr>
          <p:cNvSpPr/>
          <p:nvPr/>
        </p:nvSpPr>
        <p:spPr>
          <a:xfrm>
            <a:off x="953425" y="880843"/>
            <a:ext cx="143979" cy="37920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ound Same Side Corner Rectangle 20">
            <a:extLst>
              <a:ext uri="{FF2B5EF4-FFF2-40B4-BE49-F238E27FC236}">
                <a16:creationId xmlns:a16="http://schemas.microsoft.com/office/drawing/2014/main" id="{3EBC4D93-B7CB-4D9A-9EA4-6520EF743FFA}"/>
              </a:ext>
            </a:extLst>
          </p:cNvPr>
          <p:cNvSpPr/>
          <p:nvPr/>
        </p:nvSpPr>
        <p:spPr>
          <a:xfrm rot="10800000">
            <a:off x="742533" y="873267"/>
            <a:ext cx="175165" cy="373662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Freeform 53">
            <a:extLst>
              <a:ext uri="{FF2B5EF4-FFF2-40B4-BE49-F238E27FC236}">
                <a16:creationId xmlns:a16="http://schemas.microsoft.com/office/drawing/2014/main" id="{A96D85E9-ABBD-4BCD-82CA-6C7AF4B75FC3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Donut 39">
            <a:extLst>
              <a:ext uri="{FF2B5EF4-FFF2-40B4-BE49-F238E27FC236}">
                <a16:creationId xmlns:a16="http://schemas.microsoft.com/office/drawing/2014/main" id="{AFC96FA5-353B-483A-9458-49287253EDB3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E0BB5EDD-0F2F-419A-BA74-89D784C07C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r="937" b="10154"/>
          <a:stretch/>
        </p:blipFill>
        <p:spPr>
          <a:xfrm>
            <a:off x="541575" y="4676511"/>
            <a:ext cx="6089512" cy="172193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31ED47E-1BA5-41F4-88A1-46AEF8C392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1" y="236036"/>
            <a:ext cx="5350847" cy="40084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1" name="TextBox 12">
            <a:extLst>
              <a:ext uri="{FF2B5EF4-FFF2-40B4-BE49-F238E27FC236}">
                <a16:creationId xmlns:a16="http://schemas.microsoft.com/office/drawing/2014/main" id="{25C7FD17-D8E7-44B0-8A0D-129432362B66}"/>
              </a:ext>
            </a:extLst>
          </p:cNvPr>
          <p:cNvSpPr txBox="1"/>
          <p:nvPr/>
        </p:nvSpPr>
        <p:spPr>
          <a:xfrm>
            <a:off x="73891" y="3044304"/>
            <a:ext cx="12118109" cy="2308324"/>
          </a:xfrm>
          <a:prstGeom prst="rect">
            <a:avLst/>
          </a:prstGeom>
          <a:solidFill>
            <a:srgbClr val="000000">
              <a:alpha val="16863"/>
            </a:srgb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tr-TR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WOLVOX KONTROL PANELİ YÖNETİMİ</a:t>
            </a:r>
            <a:endParaRPr lang="ko-KR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aphicFrame>
        <p:nvGraphicFramePr>
          <p:cNvPr id="24" name="Diyagram 23">
            <a:extLst>
              <a:ext uri="{FF2B5EF4-FFF2-40B4-BE49-F238E27FC236}">
                <a16:creationId xmlns:a16="http://schemas.microsoft.com/office/drawing/2014/main" id="{34357DEE-8276-4D22-A0F9-CF69E0BEE7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6288081"/>
              </p:ext>
            </p:extLst>
          </p:nvPr>
        </p:nvGraphicFramePr>
        <p:xfrm>
          <a:off x="7339949" y="409655"/>
          <a:ext cx="4224782" cy="2617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EE1D5F89-45B1-44EF-AFA2-DBBEF29EC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4854" y="945994"/>
            <a:ext cx="4495728" cy="5769760"/>
          </a:xfrm>
          <a:prstGeom prst="rect">
            <a:avLst/>
          </a:prstGeom>
        </p:spPr>
      </p:pic>
      <p:sp>
        <p:nvSpPr>
          <p:cNvPr id="8" name="Metin Yer Tutucusu 2">
            <a:extLst>
              <a:ext uri="{FF2B5EF4-FFF2-40B4-BE49-F238E27FC236}">
                <a16:creationId xmlns:a16="http://schemas.microsoft.com/office/drawing/2014/main" id="{1AA8B06F-9BE2-4972-A383-FD2879F7B61F}"/>
              </a:ext>
            </a:extLst>
          </p:cNvPr>
          <p:cNvSpPr txBox="1">
            <a:spLocks/>
          </p:cNvSpPr>
          <p:nvPr/>
        </p:nvSpPr>
        <p:spPr>
          <a:xfrm>
            <a:off x="381705" y="113218"/>
            <a:ext cx="11573197" cy="724247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r-TR" dirty="0"/>
              <a:t>Lisanslama İşlemleri</a:t>
            </a:r>
          </a:p>
        </p:txBody>
      </p:sp>
    </p:spTree>
    <p:extLst>
      <p:ext uri="{BB962C8B-B14F-4D97-AF65-F5344CB8AC3E}">
        <p14:creationId xmlns:p14="http://schemas.microsoft.com/office/powerpoint/2010/main" val="2287293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2"/>
          <p:cNvSpPr txBox="1">
            <a:spLocks/>
          </p:cNvSpPr>
          <p:nvPr/>
        </p:nvSpPr>
        <p:spPr>
          <a:xfrm>
            <a:off x="381704" y="187108"/>
            <a:ext cx="11573197" cy="724247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r-TR" dirty="0"/>
              <a:t>Kullanıcı Yetkilendirme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E1D5F89-45B1-44EF-AFA2-DBBEF29EC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7799" y="852974"/>
            <a:ext cx="4357182" cy="5715090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407499A3-E7B6-4EDD-B631-250B79456E93}"/>
              </a:ext>
            </a:extLst>
          </p:cNvPr>
          <p:cNvSpPr/>
          <p:nvPr/>
        </p:nvSpPr>
        <p:spPr>
          <a:xfrm>
            <a:off x="295563" y="1600354"/>
            <a:ext cx="72597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2800" dirty="0">
                <a:solidFill>
                  <a:srgbClr val="002060"/>
                </a:solidFill>
                <a:latin typeface="Quicksand"/>
              </a:rPr>
              <a:t>Kontrol Paneli -&gt;</a:t>
            </a:r>
            <a:r>
              <a:rPr lang="tr-TR" sz="2800" dirty="0">
                <a:solidFill>
                  <a:srgbClr val="19B2FF"/>
                </a:solidFill>
                <a:latin typeface="Quicksand"/>
              </a:rPr>
              <a:t> </a:t>
            </a:r>
            <a:r>
              <a:rPr lang="tr-TR" sz="2800" dirty="0">
                <a:solidFill>
                  <a:srgbClr val="002060"/>
                </a:solidFill>
                <a:latin typeface="Quicksand"/>
              </a:rPr>
              <a:t>Kullanıcı Yetkilendirme </a:t>
            </a:r>
            <a:r>
              <a:rPr lang="tr-TR" sz="2800" dirty="0">
                <a:solidFill>
                  <a:srgbClr val="FFFF00"/>
                </a:solidFill>
                <a:latin typeface="Quicksand"/>
              </a:rPr>
              <a:t>ekranında yetki verilecek personel ve şirket seçilmelidir. ERP - Genel - Yönetici Ekranı yetkisi verilmelidir.</a:t>
            </a:r>
            <a:endParaRPr lang="tr-TR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094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2"/>
          <p:cNvSpPr txBox="1">
            <a:spLocks/>
          </p:cNvSpPr>
          <p:nvPr/>
        </p:nvSpPr>
        <p:spPr>
          <a:xfrm>
            <a:off x="381704" y="187108"/>
            <a:ext cx="11573197" cy="724247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r-TR" dirty="0"/>
              <a:t>ERP Açılışında Yönetici Ekranı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407499A3-E7B6-4EDD-B631-250B79456E93}"/>
              </a:ext>
            </a:extLst>
          </p:cNvPr>
          <p:cNvSpPr/>
          <p:nvPr/>
        </p:nvSpPr>
        <p:spPr>
          <a:xfrm>
            <a:off x="237099" y="1091460"/>
            <a:ext cx="117178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tr-TR" sz="2800" dirty="0">
              <a:solidFill>
                <a:srgbClr val="FFFF00"/>
              </a:solidFill>
              <a:latin typeface="Quicksand"/>
            </a:endParaRPr>
          </a:p>
          <a:p>
            <a:pPr algn="just"/>
            <a:r>
              <a:rPr lang="tr-TR" sz="2800" dirty="0">
                <a:solidFill>
                  <a:srgbClr val="FFFF00"/>
                </a:solidFill>
                <a:latin typeface="Quicksand"/>
              </a:rPr>
              <a:t>Yetkili - Özel Tanımlar - Özel Ayarlar - Genel Ayarlar  ekranında Açılışta Yönetici Ekranını Göster alanından aktif  veya pasif yapabilirsiniz.</a:t>
            </a:r>
            <a:endParaRPr lang="tr-TR" sz="2800" dirty="0">
              <a:solidFill>
                <a:srgbClr val="FFFF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39A5D1-B612-4848-9313-53A421B6E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23" y="3518334"/>
            <a:ext cx="85725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001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2"/>
          <p:cNvSpPr txBox="1">
            <a:spLocks/>
          </p:cNvSpPr>
          <p:nvPr/>
        </p:nvSpPr>
        <p:spPr>
          <a:xfrm>
            <a:off x="381704" y="187108"/>
            <a:ext cx="11573197" cy="724247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r-TR" dirty="0"/>
              <a:t>ERP Açılışında Yönetici Ekranı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8563CE6-5245-4C60-87E6-26D7AC7C9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323910"/>
            <a:ext cx="10464800" cy="517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25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EE1D5F89-45B1-44EF-AFA2-DBBEF29EC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1036" y="1039144"/>
            <a:ext cx="4449546" cy="5716763"/>
          </a:xfrm>
          <a:prstGeom prst="rect">
            <a:avLst/>
          </a:prstGeom>
        </p:spPr>
      </p:pic>
      <p:sp>
        <p:nvSpPr>
          <p:cNvPr id="8" name="Metin Yer Tutucusu 2">
            <a:extLst>
              <a:ext uri="{FF2B5EF4-FFF2-40B4-BE49-F238E27FC236}">
                <a16:creationId xmlns:a16="http://schemas.microsoft.com/office/drawing/2014/main" id="{A58F219A-4016-4A42-A655-61D1342D0027}"/>
              </a:ext>
            </a:extLst>
          </p:cNvPr>
          <p:cNvSpPr txBox="1">
            <a:spLocks/>
          </p:cNvSpPr>
          <p:nvPr/>
        </p:nvSpPr>
        <p:spPr>
          <a:xfrm>
            <a:off x="381704" y="187108"/>
            <a:ext cx="11573197" cy="724247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r-TR" dirty="0"/>
              <a:t>Kullanıcı Yetkilendirme</a:t>
            </a:r>
          </a:p>
        </p:txBody>
      </p:sp>
    </p:spTree>
    <p:extLst>
      <p:ext uri="{BB962C8B-B14F-4D97-AF65-F5344CB8AC3E}">
        <p14:creationId xmlns:p14="http://schemas.microsoft.com/office/powerpoint/2010/main" val="551906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 7">
            <a:extLst>
              <a:ext uri="{FF2B5EF4-FFF2-40B4-BE49-F238E27FC236}">
                <a16:creationId xmlns:a16="http://schemas.microsoft.com/office/drawing/2014/main" id="{CBBEA83D-2231-4D60-AFB7-689F5F156D32}"/>
              </a:ext>
            </a:extLst>
          </p:cNvPr>
          <p:cNvGrpSpPr/>
          <p:nvPr/>
        </p:nvGrpSpPr>
        <p:grpSpPr>
          <a:xfrm>
            <a:off x="3686428" y="911355"/>
            <a:ext cx="4819144" cy="5624800"/>
            <a:chOff x="3382749" y="970237"/>
            <a:chExt cx="4819144" cy="56248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7F22A14-A22E-433F-870B-70456BDB1C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208"/>
            <a:stretch/>
          </p:blipFill>
          <p:spPr bwMode="auto">
            <a:xfrm>
              <a:off x="3382749" y="2521104"/>
              <a:ext cx="4819144" cy="4073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Resim 5">
              <a:extLst>
                <a:ext uri="{FF2B5EF4-FFF2-40B4-BE49-F238E27FC236}">
                  <a16:creationId xmlns:a16="http://schemas.microsoft.com/office/drawing/2014/main" id="{38337B1D-00BF-4260-84C7-4548DF31E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375"/>
            <a:stretch/>
          </p:blipFill>
          <p:spPr>
            <a:xfrm>
              <a:off x="3382749" y="970237"/>
              <a:ext cx="4819144" cy="1550867"/>
            </a:xfrm>
            <a:prstGeom prst="rect">
              <a:avLst/>
            </a:prstGeom>
          </p:spPr>
        </p:pic>
      </p:grpSp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27A0A7A3-1F13-43C2-9CC2-1EDC2CB5E810}"/>
              </a:ext>
            </a:extLst>
          </p:cNvPr>
          <p:cNvSpPr txBox="1">
            <a:spLocks/>
          </p:cNvSpPr>
          <p:nvPr/>
        </p:nvSpPr>
        <p:spPr>
          <a:xfrm>
            <a:off x="381704" y="187108"/>
            <a:ext cx="11573197" cy="724247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r-TR" dirty="0"/>
              <a:t>Kullanıcı Yetkilendirme</a:t>
            </a:r>
          </a:p>
        </p:txBody>
      </p:sp>
    </p:spTree>
    <p:extLst>
      <p:ext uri="{BB962C8B-B14F-4D97-AF65-F5344CB8AC3E}">
        <p14:creationId xmlns:p14="http://schemas.microsoft.com/office/powerpoint/2010/main" val="2362739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EE1D5F89-45B1-44EF-AFA2-DBBEF29EC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5254" y="1025236"/>
            <a:ext cx="4741468" cy="5712915"/>
          </a:xfrm>
          <a:prstGeom prst="rect">
            <a:avLst/>
          </a:prstGeom>
        </p:spPr>
      </p:pic>
      <p:sp>
        <p:nvSpPr>
          <p:cNvPr id="8" name="Metin Yer Tutucusu 2">
            <a:extLst>
              <a:ext uri="{FF2B5EF4-FFF2-40B4-BE49-F238E27FC236}">
                <a16:creationId xmlns:a16="http://schemas.microsoft.com/office/drawing/2014/main" id="{DD90CCEE-A00A-47D9-89A3-9CA3D96D2102}"/>
              </a:ext>
            </a:extLst>
          </p:cNvPr>
          <p:cNvSpPr txBox="1">
            <a:spLocks/>
          </p:cNvSpPr>
          <p:nvPr/>
        </p:nvSpPr>
        <p:spPr>
          <a:xfrm>
            <a:off x="381704" y="187108"/>
            <a:ext cx="11573197" cy="724247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r-TR" dirty="0"/>
              <a:t>Kullanıcı Yetkilendirme</a:t>
            </a:r>
          </a:p>
        </p:txBody>
      </p:sp>
    </p:spTree>
    <p:extLst>
      <p:ext uri="{BB962C8B-B14F-4D97-AF65-F5344CB8AC3E}">
        <p14:creationId xmlns:p14="http://schemas.microsoft.com/office/powerpoint/2010/main" val="3583155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EE1D5F89-45B1-44EF-AFA2-DBBEF29EC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5254" y="1101385"/>
            <a:ext cx="4926928" cy="5592378"/>
          </a:xfrm>
          <a:prstGeom prst="rect">
            <a:avLst/>
          </a:prstGeom>
        </p:spPr>
      </p:pic>
      <p:sp>
        <p:nvSpPr>
          <p:cNvPr id="8" name="Metin Yer Tutucusu 2">
            <a:extLst>
              <a:ext uri="{FF2B5EF4-FFF2-40B4-BE49-F238E27FC236}">
                <a16:creationId xmlns:a16="http://schemas.microsoft.com/office/drawing/2014/main" id="{DB73F684-E6D0-46A8-995A-2A3808B252AC}"/>
              </a:ext>
            </a:extLst>
          </p:cNvPr>
          <p:cNvSpPr txBox="1">
            <a:spLocks/>
          </p:cNvSpPr>
          <p:nvPr/>
        </p:nvSpPr>
        <p:spPr>
          <a:xfrm>
            <a:off x="381704" y="187108"/>
            <a:ext cx="11573197" cy="724247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r-TR" dirty="0"/>
              <a:t>Kullanıcı Yetkilendirme</a:t>
            </a:r>
          </a:p>
        </p:txBody>
      </p:sp>
    </p:spTree>
    <p:extLst>
      <p:ext uri="{BB962C8B-B14F-4D97-AF65-F5344CB8AC3E}">
        <p14:creationId xmlns:p14="http://schemas.microsoft.com/office/powerpoint/2010/main" val="1316820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EE1D5F89-45B1-44EF-AFA2-DBBEF29EC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2318" y="1006764"/>
            <a:ext cx="4940155" cy="5664128"/>
          </a:xfrm>
          <a:prstGeom prst="rect">
            <a:avLst/>
          </a:prstGeom>
        </p:spPr>
      </p:pic>
      <p:sp>
        <p:nvSpPr>
          <p:cNvPr id="8" name="Metin Yer Tutucusu 2">
            <a:extLst>
              <a:ext uri="{FF2B5EF4-FFF2-40B4-BE49-F238E27FC236}">
                <a16:creationId xmlns:a16="http://schemas.microsoft.com/office/drawing/2014/main" id="{B8F59666-8620-4677-8562-FCF4413CD0AA}"/>
              </a:ext>
            </a:extLst>
          </p:cNvPr>
          <p:cNvSpPr txBox="1">
            <a:spLocks/>
          </p:cNvSpPr>
          <p:nvPr/>
        </p:nvSpPr>
        <p:spPr>
          <a:xfrm>
            <a:off x="381704" y="187108"/>
            <a:ext cx="11573197" cy="724247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r-TR" dirty="0"/>
              <a:t>Kullanıcı Yetkilendirme</a:t>
            </a:r>
          </a:p>
        </p:txBody>
      </p:sp>
    </p:spTree>
    <p:extLst>
      <p:ext uri="{BB962C8B-B14F-4D97-AF65-F5344CB8AC3E}">
        <p14:creationId xmlns:p14="http://schemas.microsoft.com/office/powerpoint/2010/main" val="677851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EE1D5F89-45B1-44EF-AFA2-DBBEF29EC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5254" y="1087852"/>
            <a:ext cx="4982346" cy="5623666"/>
          </a:xfrm>
          <a:prstGeom prst="rect">
            <a:avLst/>
          </a:prstGeom>
        </p:spPr>
      </p:pic>
      <p:sp>
        <p:nvSpPr>
          <p:cNvPr id="8" name="Metin Yer Tutucusu 2">
            <a:extLst>
              <a:ext uri="{FF2B5EF4-FFF2-40B4-BE49-F238E27FC236}">
                <a16:creationId xmlns:a16="http://schemas.microsoft.com/office/drawing/2014/main" id="{85DCB07B-3EFB-449D-A91A-05924CADCBE8}"/>
              </a:ext>
            </a:extLst>
          </p:cNvPr>
          <p:cNvSpPr txBox="1">
            <a:spLocks/>
          </p:cNvSpPr>
          <p:nvPr/>
        </p:nvSpPr>
        <p:spPr>
          <a:xfrm>
            <a:off x="381704" y="187108"/>
            <a:ext cx="11573197" cy="724247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r-TR" dirty="0"/>
              <a:t>Kullanıcı Yetkilendirme</a:t>
            </a:r>
          </a:p>
        </p:txBody>
      </p:sp>
    </p:spTree>
    <p:extLst>
      <p:ext uri="{BB962C8B-B14F-4D97-AF65-F5344CB8AC3E}">
        <p14:creationId xmlns:p14="http://schemas.microsoft.com/office/powerpoint/2010/main" val="2996844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872" y="1198880"/>
            <a:ext cx="8874595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83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sz="quarter" idx="10"/>
          </p:nvPr>
        </p:nvSpPr>
        <p:spPr>
          <a:xfrm>
            <a:off x="323529" y="245990"/>
            <a:ext cx="11573197" cy="724247"/>
          </a:xfrm>
        </p:spPr>
        <p:txBody>
          <a:bodyPr/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PANELİ</a:t>
            </a:r>
          </a:p>
        </p:txBody>
      </p:sp>
      <p:sp>
        <p:nvSpPr>
          <p:cNvPr id="4" name="Metin Yer Tutucusu 2"/>
          <p:cNvSpPr txBox="1">
            <a:spLocks/>
          </p:cNvSpPr>
          <p:nvPr/>
        </p:nvSpPr>
        <p:spPr>
          <a:xfrm>
            <a:off x="300668" y="7967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dirty="0">
                <a:solidFill>
                  <a:schemeClr val="accent3"/>
                </a:solidFill>
              </a:rPr>
              <a:t>Kullanıcı Yetkilendirme </a:t>
            </a:r>
            <a:r>
              <a:rPr lang="tr-T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(devamı)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E1D5F89-45B1-44EF-AFA2-DBBEF29EC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5254" y="1367161"/>
            <a:ext cx="4598633" cy="549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65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EE1D5F89-45B1-44EF-AFA2-DBBEF29EC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8985" y="911355"/>
            <a:ext cx="5279242" cy="5452500"/>
          </a:xfrm>
          <a:prstGeom prst="rect">
            <a:avLst/>
          </a:prstGeom>
        </p:spPr>
      </p:pic>
      <p:sp>
        <p:nvSpPr>
          <p:cNvPr id="8" name="Metin Yer Tutucusu 2">
            <a:extLst>
              <a:ext uri="{FF2B5EF4-FFF2-40B4-BE49-F238E27FC236}">
                <a16:creationId xmlns:a16="http://schemas.microsoft.com/office/drawing/2014/main" id="{611174DA-7F7A-40F3-BEEA-EB1A1EC8909A}"/>
              </a:ext>
            </a:extLst>
          </p:cNvPr>
          <p:cNvSpPr txBox="1">
            <a:spLocks/>
          </p:cNvSpPr>
          <p:nvPr/>
        </p:nvSpPr>
        <p:spPr>
          <a:xfrm>
            <a:off x="381704" y="187108"/>
            <a:ext cx="11573197" cy="724247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r-TR" dirty="0"/>
              <a:t>Kullanıcı Yetkilendirme</a:t>
            </a:r>
          </a:p>
        </p:txBody>
      </p:sp>
    </p:spTree>
    <p:extLst>
      <p:ext uri="{BB962C8B-B14F-4D97-AF65-F5344CB8AC3E}">
        <p14:creationId xmlns:p14="http://schemas.microsoft.com/office/powerpoint/2010/main" val="3028077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EE1D5F89-45B1-44EF-AFA2-DBBEF29EC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8985" y="911355"/>
            <a:ext cx="5279242" cy="5452500"/>
          </a:xfrm>
          <a:prstGeom prst="rect">
            <a:avLst/>
          </a:prstGeom>
        </p:spPr>
      </p:pic>
      <p:sp>
        <p:nvSpPr>
          <p:cNvPr id="8" name="Metin Yer Tutucusu 2">
            <a:extLst>
              <a:ext uri="{FF2B5EF4-FFF2-40B4-BE49-F238E27FC236}">
                <a16:creationId xmlns:a16="http://schemas.microsoft.com/office/drawing/2014/main" id="{611174DA-7F7A-40F3-BEEA-EB1A1EC8909A}"/>
              </a:ext>
            </a:extLst>
          </p:cNvPr>
          <p:cNvSpPr txBox="1">
            <a:spLocks/>
          </p:cNvSpPr>
          <p:nvPr/>
        </p:nvSpPr>
        <p:spPr>
          <a:xfrm>
            <a:off x="381704" y="187108"/>
            <a:ext cx="11573197" cy="724247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r-TR" dirty="0"/>
              <a:t>Kullanıcı Yetkilendirme</a:t>
            </a:r>
          </a:p>
        </p:txBody>
      </p:sp>
    </p:spTree>
    <p:extLst>
      <p:ext uri="{BB962C8B-B14F-4D97-AF65-F5344CB8AC3E}">
        <p14:creationId xmlns:p14="http://schemas.microsoft.com/office/powerpoint/2010/main" val="180413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Yer Tutucusu 2">
            <a:extLst>
              <a:ext uri="{FF2B5EF4-FFF2-40B4-BE49-F238E27FC236}">
                <a16:creationId xmlns:a16="http://schemas.microsoft.com/office/drawing/2014/main" id="{611174DA-7F7A-40F3-BEEA-EB1A1EC8909A}"/>
              </a:ext>
            </a:extLst>
          </p:cNvPr>
          <p:cNvSpPr txBox="1">
            <a:spLocks/>
          </p:cNvSpPr>
          <p:nvPr/>
        </p:nvSpPr>
        <p:spPr>
          <a:xfrm>
            <a:off x="141559" y="1021290"/>
            <a:ext cx="11573197" cy="2075136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r-TR" sz="9600" dirty="0"/>
              <a:t>TEŞEKKÜRLER</a:t>
            </a:r>
          </a:p>
        </p:txBody>
      </p:sp>
      <p:graphicFrame>
        <p:nvGraphicFramePr>
          <p:cNvPr id="4" name="Diyagram 3">
            <a:extLst>
              <a:ext uri="{FF2B5EF4-FFF2-40B4-BE49-F238E27FC236}">
                <a16:creationId xmlns:a16="http://schemas.microsoft.com/office/drawing/2014/main" id="{34357DEE-8276-4D22-A0F9-CF69E0BEE7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441040"/>
              </p:ext>
            </p:extLst>
          </p:nvPr>
        </p:nvGraphicFramePr>
        <p:xfrm>
          <a:off x="4055911" y="3219544"/>
          <a:ext cx="4224782" cy="2617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7832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442" y="965491"/>
            <a:ext cx="5186357" cy="5674300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434365" y="218209"/>
            <a:ext cx="11573197" cy="724247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r-TR" dirty="0"/>
              <a:t>Kullanıcı Kayıt İşlemleri</a:t>
            </a:r>
          </a:p>
        </p:txBody>
      </p:sp>
    </p:spTree>
    <p:extLst>
      <p:ext uri="{BB962C8B-B14F-4D97-AF65-F5344CB8AC3E}">
        <p14:creationId xmlns:p14="http://schemas.microsoft.com/office/powerpoint/2010/main" val="6239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81" y="942455"/>
            <a:ext cx="5207412" cy="5697335"/>
          </a:xfrm>
          <a:prstGeom prst="rect">
            <a:avLst/>
          </a:prstGeom>
        </p:spPr>
      </p:pic>
      <p:sp>
        <p:nvSpPr>
          <p:cNvPr id="7" name="Metin Yer Tutucusu 2">
            <a:extLst>
              <a:ext uri="{FF2B5EF4-FFF2-40B4-BE49-F238E27FC236}">
                <a16:creationId xmlns:a16="http://schemas.microsoft.com/office/drawing/2014/main" id="{D39D7E37-66AC-4F01-891F-85580B1726CB}"/>
              </a:ext>
            </a:extLst>
          </p:cNvPr>
          <p:cNvSpPr txBox="1">
            <a:spLocks/>
          </p:cNvSpPr>
          <p:nvPr/>
        </p:nvSpPr>
        <p:spPr>
          <a:xfrm>
            <a:off x="434365" y="218209"/>
            <a:ext cx="11573197" cy="724247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r-TR" dirty="0"/>
              <a:t>Kullanıcı Kayıt İşlemleri</a:t>
            </a:r>
          </a:p>
        </p:txBody>
      </p:sp>
    </p:spTree>
    <p:extLst>
      <p:ext uri="{BB962C8B-B14F-4D97-AF65-F5344CB8AC3E}">
        <p14:creationId xmlns:p14="http://schemas.microsoft.com/office/powerpoint/2010/main" val="1613122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Yer Tutucusu 2">
            <a:extLst>
              <a:ext uri="{FF2B5EF4-FFF2-40B4-BE49-F238E27FC236}">
                <a16:creationId xmlns:a16="http://schemas.microsoft.com/office/drawing/2014/main" id="{6B7E2F99-AC15-4370-8130-F543DF83AB59}"/>
              </a:ext>
            </a:extLst>
          </p:cNvPr>
          <p:cNvSpPr txBox="1">
            <a:spLocks/>
          </p:cNvSpPr>
          <p:nvPr/>
        </p:nvSpPr>
        <p:spPr>
          <a:xfrm>
            <a:off x="434365" y="218209"/>
            <a:ext cx="11573197" cy="724247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r-TR" dirty="0"/>
              <a:t>Kullanıcı Kayıt İşlemleri</a:t>
            </a:r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F97BEFD0-3B22-4C3F-B346-9C6F6B4DB120}"/>
              </a:ext>
            </a:extLst>
          </p:cNvPr>
          <p:cNvGrpSpPr/>
          <p:nvPr/>
        </p:nvGrpSpPr>
        <p:grpSpPr>
          <a:xfrm>
            <a:off x="4470813" y="1172008"/>
            <a:ext cx="3777260" cy="5247265"/>
            <a:chOff x="4470813" y="1172008"/>
            <a:chExt cx="3777260" cy="5247265"/>
          </a:xfrm>
        </p:grpSpPr>
        <p:pic>
          <p:nvPicPr>
            <p:cNvPr id="5" name="Resim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33"/>
            <a:stretch/>
          </p:blipFill>
          <p:spPr>
            <a:xfrm>
              <a:off x="4470813" y="1172008"/>
              <a:ext cx="3777260" cy="5247265"/>
            </a:xfrm>
            <a:prstGeom prst="rect">
              <a:avLst/>
            </a:prstGeom>
          </p:spPr>
        </p:pic>
        <p:sp>
          <p:nvSpPr>
            <p:cNvPr id="8" name="Dikdörtgen: Köşeleri Yuvarlatılmış 7">
              <a:extLst>
                <a:ext uri="{FF2B5EF4-FFF2-40B4-BE49-F238E27FC236}">
                  <a16:creationId xmlns:a16="http://schemas.microsoft.com/office/drawing/2014/main" id="{03F79DCA-30D3-4582-A393-D9539382193B}"/>
                </a:ext>
              </a:extLst>
            </p:cNvPr>
            <p:cNvSpPr/>
            <p:nvPr/>
          </p:nvSpPr>
          <p:spPr>
            <a:xfrm>
              <a:off x="7084291" y="5874327"/>
              <a:ext cx="406400" cy="544946"/>
            </a:xfrm>
            <a:prstGeom prst="roundRect">
              <a:avLst/>
            </a:prstGeom>
            <a:solidFill>
              <a:srgbClr val="3282BE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3840268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9588" y="942456"/>
            <a:ext cx="4072824" cy="5697335"/>
          </a:xfrm>
          <a:prstGeom prst="rect">
            <a:avLst/>
          </a:prstGeom>
        </p:spPr>
      </p:pic>
      <p:sp>
        <p:nvSpPr>
          <p:cNvPr id="7" name="Metin Yer Tutucusu 2">
            <a:extLst>
              <a:ext uri="{FF2B5EF4-FFF2-40B4-BE49-F238E27FC236}">
                <a16:creationId xmlns:a16="http://schemas.microsoft.com/office/drawing/2014/main" id="{DB5A764E-382A-4193-B9C7-F96986809156}"/>
              </a:ext>
            </a:extLst>
          </p:cNvPr>
          <p:cNvSpPr txBox="1">
            <a:spLocks/>
          </p:cNvSpPr>
          <p:nvPr/>
        </p:nvSpPr>
        <p:spPr>
          <a:xfrm>
            <a:off x="434365" y="218209"/>
            <a:ext cx="11573197" cy="724247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r-TR" dirty="0"/>
              <a:t>Kullanıcı Kayıt İşlemleri</a:t>
            </a:r>
          </a:p>
        </p:txBody>
      </p:sp>
    </p:spTree>
    <p:extLst>
      <p:ext uri="{BB962C8B-B14F-4D97-AF65-F5344CB8AC3E}">
        <p14:creationId xmlns:p14="http://schemas.microsoft.com/office/powerpoint/2010/main" val="1109719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0812" y="942456"/>
            <a:ext cx="3961988" cy="5735187"/>
          </a:xfrm>
          <a:prstGeom prst="rect">
            <a:avLst/>
          </a:prstGeom>
        </p:spPr>
      </p:pic>
      <p:sp>
        <p:nvSpPr>
          <p:cNvPr id="7" name="Metin Yer Tutucusu 2">
            <a:extLst>
              <a:ext uri="{FF2B5EF4-FFF2-40B4-BE49-F238E27FC236}">
                <a16:creationId xmlns:a16="http://schemas.microsoft.com/office/drawing/2014/main" id="{8850B688-73FE-4219-AC1D-62D98AE88817}"/>
              </a:ext>
            </a:extLst>
          </p:cNvPr>
          <p:cNvSpPr txBox="1">
            <a:spLocks/>
          </p:cNvSpPr>
          <p:nvPr/>
        </p:nvSpPr>
        <p:spPr>
          <a:xfrm>
            <a:off x="434365" y="218209"/>
            <a:ext cx="11573197" cy="724247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r-TR" dirty="0"/>
              <a:t>Kullanıcı Kayıt İşlemleri</a:t>
            </a:r>
          </a:p>
        </p:txBody>
      </p:sp>
    </p:spTree>
    <p:extLst>
      <p:ext uri="{BB962C8B-B14F-4D97-AF65-F5344CB8AC3E}">
        <p14:creationId xmlns:p14="http://schemas.microsoft.com/office/powerpoint/2010/main" val="4261038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8534" y="964068"/>
            <a:ext cx="5162266" cy="5647942"/>
          </a:xfrm>
          <a:prstGeom prst="rect">
            <a:avLst/>
          </a:prstGeom>
        </p:spPr>
      </p:pic>
      <p:sp>
        <p:nvSpPr>
          <p:cNvPr id="4" name="Metin Yer Tutucusu 2"/>
          <p:cNvSpPr txBox="1">
            <a:spLocks/>
          </p:cNvSpPr>
          <p:nvPr/>
        </p:nvSpPr>
        <p:spPr>
          <a:xfrm>
            <a:off x="381705" y="113218"/>
            <a:ext cx="11573197" cy="724247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r-TR" dirty="0"/>
              <a:t>Lisanslama İşlemleri</a:t>
            </a:r>
          </a:p>
        </p:txBody>
      </p:sp>
    </p:spTree>
    <p:extLst>
      <p:ext uri="{BB962C8B-B14F-4D97-AF65-F5344CB8AC3E}">
        <p14:creationId xmlns:p14="http://schemas.microsoft.com/office/powerpoint/2010/main" val="3656235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EE1D5F89-45B1-44EF-AFA2-DBBEF29EC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2491" y="975020"/>
            <a:ext cx="4495728" cy="5769762"/>
          </a:xfrm>
          <a:prstGeom prst="rect">
            <a:avLst/>
          </a:prstGeom>
        </p:spPr>
      </p:pic>
      <p:sp>
        <p:nvSpPr>
          <p:cNvPr id="8" name="Metin Yer Tutucusu 2">
            <a:extLst>
              <a:ext uri="{FF2B5EF4-FFF2-40B4-BE49-F238E27FC236}">
                <a16:creationId xmlns:a16="http://schemas.microsoft.com/office/drawing/2014/main" id="{F3C744BE-D023-4010-871F-DD671AE1984B}"/>
              </a:ext>
            </a:extLst>
          </p:cNvPr>
          <p:cNvSpPr txBox="1">
            <a:spLocks/>
          </p:cNvSpPr>
          <p:nvPr/>
        </p:nvSpPr>
        <p:spPr>
          <a:xfrm>
            <a:off x="381705" y="113218"/>
            <a:ext cx="11573197" cy="724247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r-TR" dirty="0"/>
              <a:t>Lisanslama İşlemleri</a:t>
            </a:r>
          </a:p>
        </p:txBody>
      </p:sp>
    </p:spTree>
    <p:extLst>
      <p:ext uri="{BB962C8B-B14F-4D97-AF65-F5344CB8AC3E}">
        <p14:creationId xmlns:p14="http://schemas.microsoft.com/office/powerpoint/2010/main" val="45757372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4253</TotalTime>
  <Words>192</Words>
  <Application>Microsoft Office PowerPoint</Application>
  <PresentationFormat>Geniş ekran</PresentationFormat>
  <Paragraphs>39</Paragraphs>
  <Slides>23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3</vt:i4>
      </vt:variant>
      <vt:variant>
        <vt:lpstr>Slayt Başlıkları</vt:lpstr>
      </vt:variant>
      <vt:variant>
        <vt:i4>23</vt:i4>
      </vt:variant>
    </vt:vector>
  </HeadingPairs>
  <TitlesOfParts>
    <vt:vector size="30" baseType="lpstr">
      <vt:lpstr>Arial</vt:lpstr>
      <vt:lpstr>Calibri</vt:lpstr>
      <vt:lpstr>Consolas</vt:lpstr>
      <vt:lpstr>Quicksand</vt:lpstr>
      <vt:lpstr>Cover and End Slide Master</vt:lpstr>
      <vt:lpstr>Contents Slide Master</vt:lpstr>
      <vt:lpstr>Section Break Slide Master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Adem AKKUŞ</dc:creator>
  <cp:lastModifiedBy>mypc</cp:lastModifiedBy>
  <cp:revision>137</cp:revision>
  <dcterms:created xsi:type="dcterms:W3CDTF">2018-04-24T17:14:44Z</dcterms:created>
  <dcterms:modified xsi:type="dcterms:W3CDTF">2020-01-27T06:59:56Z</dcterms:modified>
</cp:coreProperties>
</file>